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2"/>
  </p:sldMasterIdLst>
  <p:notesMasterIdLst>
    <p:notesMasterId r:id="rId84"/>
  </p:notesMasterIdLst>
  <p:sldIdLst>
    <p:sldId id="471" r:id="rId3"/>
    <p:sldId id="710" r:id="rId4"/>
    <p:sldId id="719" r:id="rId5"/>
    <p:sldId id="720" r:id="rId6"/>
    <p:sldId id="721" r:id="rId7"/>
    <p:sldId id="722" r:id="rId8"/>
    <p:sldId id="724" r:id="rId9"/>
    <p:sldId id="726" r:id="rId10"/>
    <p:sldId id="727" r:id="rId11"/>
    <p:sldId id="728" r:id="rId12"/>
    <p:sldId id="723" r:id="rId13"/>
    <p:sldId id="725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40" r:id="rId25"/>
    <p:sldId id="741" r:id="rId26"/>
    <p:sldId id="742" r:id="rId27"/>
    <p:sldId id="744" r:id="rId28"/>
    <p:sldId id="743" r:id="rId29"/>
    <p:sldId id="745" r:id="rId30"/>
    <p:sldId id="747" r:id="rId31"/>
    <p:sldId id="746" r:id="rId32"/>
    <p:sldId id="748" r:id="rId33"/>
    <p:sldId id="749" r:id="rId34"/>
    <p:sldId id="750" r:id="rId35"/>
    <p:sldId id="751" r:id="rId36"/>
    <p:sldId id="753" r:id="rId37"/>
    <p:sldId id="755" r:id="rId38"/>
    <p:sldId id="754" r:id="rId39"/>
    <p:sldId id="756" r:id="rId40"/>
    <p:sldId id="757" r:id="rId41"/>
    <p:sldId id="758" r:id="rId42"/>
    <p:sldId id="759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9" r:id="rId51"/>
    <p:sldId id="770" r:id="rId52"/>
    <p:sldId id="771" r:id="rId53"/>
    <p:sldId id="772" r:id="rId54"/>
    <p:sldId id="773" r:id="rId55"/>
    <p:sldId id="774" r:id="rId56"/>
    <p:sldId id="775" r:id="rId57"/>
    <p:sldId id="776" r:id="rId58"/>
    <p:sldId id="777" r:id="rId59"/>
    <p:sldId id="778" r:id="rId60"/>
    <p:sldId id="779" r:id="rId61"/>
    <p:sldId id="780" r:id="rId62"/>
    <p:sldId id="781" r:id="rId63"/>
    <p:sldId id="782" r:id="rId64"/>
    <p:sldId id="783" r:id="rId65"/>
    <p:sldId id="784" r:id="rId66"/>
    <p:sldId id="785" r:id="rId67"/>
    <p:sldId id="786" r:id="rId68"/>
    <p:sldId id="787" r:id="rId69"/>
    <p:sldId id="792" r:id="rId70"/>
    <p:sldId id="794" r:id="rId71"/>
    <p:sldId id="790" r:id="rId72"/>
    <p:sldId id="791" r:id="rId73"/>
    <p:sldId id="798" r:id="rId74"/>
    <p:sldId id="799" r:id="rId75"/>
    <p:sldId id="801" r:id="rId76"/>
    <p:sldId id="802" r:id="rId77"/>
    <p:sldId id="805" r:id="rId78"/>
    <p:sldId id="806" r:id="rId79"/>
    <p:sldId id="807" r:id="rId80"/>
    <p:sldId id="808" r:id="rId81"/>
    <p:sldId id="809" r:id="rId82"/>
    <p:sldId id="810" r:id="rId8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AD0DD95-B152-41AB-B031-69A30ACA3214}">
          <p14:sldIdLst>
            <p14:sldId id="471"/>
            <p14:sldId id="710"/>
            <p14:sldId id="719"/>
            <p14:sldId id="720"/>
            <p14:sldId id="721"/>
            <p14:sldId id="722"/>
            <p14:sldId id="724"/>
            <p14:sldId id="726"/>
            <p14:sldId id="727"/>
            <p14:sldId id="728"/>
            <p14:sldId id="723"/>
            <p14:sldId id="72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40"/>
            <p14:sldId id="741"/>
            <p14:sldId id="742"/>
            <p14:sldId id="744"/>
            <p14:sldId id="743"/>
            <p14:sldId id="745"/>
            <p14:sldId id="747"/>
            <p14:sldId id="746"/>
            <p14:sldId id="748"/>
            <p14:sldId id="749"/>
            <p14:sldId id="750"/>
            <p14:sldId id="751"/>
            <p14:sldId id="753"/>
            <p14:sldId id="755"/>
            <p14:sldId id="754"/>
            <p14:sldId id="756"/>
            <p14:sldId id="757"/>
            <p14:sldId id="758"/>
            <p14:sldId id="759"/>
            <p14:sldId id="761"/>
            <p14:sldId id="762"/>
            <p14:sldId id="763"/>
            <p14:sldId id="764"/>
            <p14:sldId id="765"/>
            <p14:sldId id="766"/>
            <p14:sldId id="767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92"/>
            <p14:sldId id="794"/>
            <p14:sldId id="790"/>
            <p14:sldId id="791"/>
            <p14:sldId id="798"/>
            <p14:sldId id="799"/>
            <p14:sldId id="801"/>
            <p14:sldId id="802"/>
            <p14:sldId id="805"/>
            <p14:sldId id="806"/>
            <p14:sldId id="807"/>
            <p14:sldId id="808"/>
            <p14:sldId id="809"/>
            <p14:sldId id="8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>
          <p15:clr>
            <a:srgbClr val="A4A3A4"/>
          </p15:clr>
        </p15:guide>
        <p15:guide id="2" orient="horz" pos="3831">
          <p15:clr>
            <a:srgbClr val="A4A3A4"/>
          </p15:clr>
        </p15:guide>
        <p15:guide id="3" pos="334">
          <p15:clr>
            <a:srgbClr val="A4A3A4"/>
          </p15:clr>
        </p15:guide>
        <p15:guide id="4" pos="7377">
          <p15:clr>
            <a:srgbClr val="A4A3A4"/>
          </p15:clr>
        </p15:guide>
        <p15:guide id="5" pos="3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74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09A"/>
    <a:srgbClr val="FF6600"/>
    <a:srgbClr val="FF9933"/>
    <a:srgbClr val="000000"/>
    <a:srgbClr val="D5DBE0"/>
    <a:srgbClr val="FFFFFF"/>
    <a:srgbClr val="F0707C"/>
    <a:srgbClr val="FF9F54"/>
    <a:srgbClr val="73A947"/>
    <a:srgbClr val="EEE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3819" autoAdjust="0"/>
  </p:normalViewPr>
  <p:slideViewPr>
    <p:cSldViewPr snapToGrid="0" showGuides="1">
      <p:cViewPr varScale="1">
        <p:scale>
          <a:sx n="119" d="100"/>
          <a:sy n="119" d="100"/>
        </p:scale>
        <p:origin x="304" y="176"/>
      </p:cViewPr>
      <p:guideLst>
        <p:guide orient="horz" pos="958"/>
        <p:guide orient="horz" pos="3831"/>
        <p:guide pos="334"/>
        <p:guide pos="7377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-2790" y="-90"/>
      </p:cViewPr>
      <p:guideLst>
        <p:guide orient="horz" pos="2774"/>
        <p:guide pos="218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B9C09-77C1-4A0E-A18C-5B8C71FAF0A4}" type="datetimeFigureOut">
              <a:rPr lang="th-TH" smtClean="0"/>
              <a:t>21/09/65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E7320-8F14-416F-916F-96BBABD5524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414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Font</a:t>
            </a:r>
          </a:p>
          <a:p>
            <a:r>
              <a:rPr lang="en-US" b="0" dirty="0"/>
              <a:t>Bree Serif = http://www.fontsquirrel.com/fonts/bree-serif?q%5Bterm%5D=bree+serif&amp;q%5Bsearch_check%5D=Y</a:t>
            </a:r>
          </a:p>
          <a:p>
            <a:r>
              <a:rPr lang="en-US" b="0" dirty="0"/>
              <a:t>Montserrat =</a:t>
            </a:r>
            <a:r>
              <a:rPr lang="en-US" b="0" baseline="0" dirty="0"/>
              <a:t> http://www.fontsquirrel.com/fonts/montserrat?q%5Bterm%5D=Montserrat&amp;q%5Bsearch_check%5D=Y</a:t>
            </a:r>
            <a:endParaRPr lang="en-US" b="0" dirty="0"/>
          </a:p>
          <a:p>
            <a:endParaRPr lang="en-US" b="0" dirty="0"/>
          </a:p>
          <a:p>
            <a:r>
              <a:rPr lang="en-US" dirty="0"/>
              <a:t>Hand Shake Icon = http://thenounproject.com/term/hand-shake/60140/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Once</a:t>
            </a:r>
            <a:r>
              <a:rPr lang="en-US" baseline="0" dirty="0"/>
              <a:t> you insert the picture, make sure you send the picture to the back by click on </a:t>
            </a:r>
            <a:r>
              <a:rPr lang="en-US" b="1" baseline="0" dirty="0"/>
              <a:t>Arrange button on the menu bar &gt; send to the back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728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0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5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86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52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9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50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21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938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72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4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9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75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66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81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088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51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8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970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40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88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446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1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90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351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54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15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06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61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8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226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29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90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68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521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21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33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250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0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50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21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975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029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78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411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88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61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233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104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60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717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366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218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29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213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275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684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4025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9989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3107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6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350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74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85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9830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9000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065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399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983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684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822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5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70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357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3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1458F-E27E-46D5-91CC-99554434F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5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/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/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517240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/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/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653153" y="2290219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23510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65523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2313828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37707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837707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37707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85413" y="1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473601" y="2289977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85413" y="4573989"/>
            <a:ext cx="3113599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/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71337" y="6418877"/>
            <a:ext cx="513735" cy="227164"/>
          </a:xfrm>
        </p:spPr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002364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135464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/>
          <p:nvPr userDrawn="1"/>
        </p:nvSpPr>
        <p:spPr>
          <a:xfrm>
            <a:off x="3371337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3765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4351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65205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169183"/>
            <a:ext cx="10515600" cy="6508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167256" y="0"/>
            <a:ext cx="2024743" cy="31060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142512" y="0"/>
            <a:ext cx="2024743" cy="5696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117769" y="0"/>
            <a:ext cx="2024743" cy="496388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0600" y="1952170"/>
            <a:ext cx="2024743" cy="49058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15343" y="1181101"/>
            <a:ext cx="2024743" cy="56768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040086" y="2728687"/>
            <a:ext cx="2024743" cy="412931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60960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4897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59873" y="1955411"/>
            <a:ext cx="3370989" cy="3413513"/>
          </a:xfrm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6537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60095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2019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80286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361543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361543" y="-1"/>
            <a:ext cx="2227943" cy="68652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73914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1000025"/>
            <a:ext cx="5089071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3080468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for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94660" y="1965378"/>
            <a:ext cx="2565766" cy="2549104"/>
          </a:xfrm>
        </p:spPr>
        <p:txBody>
          <a:bodyPr/>
          <a:lstStyle/>
          <a:p>
            <a:endParaRPr lang="th-TH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915269" y="1965378"/>
            <a:ext cx="2565766" cy="2549104"/>
          </a:xfrm>
        </p:spPr>
        <p:txBody>
          <a:bodyPr/>
          <a:lstStyle/>
          <a:p>
            <a:endParaRPr lang="th-TH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35879" y="1965378"/>
            <a:ext cx="2565766" cy="2549104"/>
          </a:xfrm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99328" y="1181100"/>
            <a:ext cx="4793343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67466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27771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531100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8570"/>
            <a:ext cx="12192000" cy="44994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81" y="997003"/>
            <a:ext cx="3196773" cy="5000340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895579" y="1774370"/>
            <a:ext cx="1937655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450793" y="1774370"/>
            <a:ext cx="1937655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215592" y="1774370"/>
            <a:ext cx="1937655" cy="34290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1880353" y="2416058"/>
            <a:ext cx="2530932" cy="5052118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</p:grpSp>
      <p:sp>
        <p:nvSpPr>
          <p:cNvPr id="3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060654" y="3049287"/>
            <a:ext cx="2164306" cy="3834975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grpSp>
        <p:nvGrpSpPr>
          <p:cNvPr id="17" name="Группа 38"/>
          <p:cNvGrpSpPr/>
          <p:nvPr userDrawn="1"/>
        </p:nvGrpSpPr>
        <p:grpSpPr>
          <a:xfrm>
            <a:off x="4846436" y="2416058"/>
            <a:ext cx="2530932" cy="5052118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7810774" y="2416058"/>
            <a:ext cx="2530932" cy="5052118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</p:grpSp>
      <p:sp>
        <p:nvSpPr>
          <p:cNvPr id="4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031337" y="3049287"/>
            <a:ext cx="2164306" cy="3834975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7990292" y="3049287"/>
            <a:ext cx="2164306" cy="3834975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1"/>
          <p:cNvGrpSpPr/>
          <p:nvPr userDrawn="1"/>
        </p:nvGrpSpPr>
        <p:grpSpPr>
          <a:xfrm>
            <a:off x="2856630" y="2482435"/>
            <a:ext cx="6508847" cy="5800291"/>
            <a:chOff x="2856622" y="1248719"/>
            <a:chExt cx="6508847" cy="5800291"/>
          </a:xfrm>
        </p:grpSpPr>
        <p:sp>
          <p:nvSpPr>
            <p:cNvPr id="7" name="Скругленный прямоугольник 29"/>
            <p:cNvSpPr/>
            <p:nvPr userDrawn="1"/>
          </p:nvSpPr>
          <p:spPr>
            <a:xfrm>
              <a:off x="8012184" y="1248719"/>
              <a:ext cx="605828" cy="361324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8" name="Скругленный прямоугольник 30"/>
            <p:cNvSpPr/>
            <p:nvPr userDrawn="1"/>
          </p:nvSpPr>
          <p:spPr>
            <a:xfrm>
              <a:off x="8759641" y="1828800"/>
              <a:ext cx="605828" cy="914400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9" name="Полилиния 26"/>
            <p:cNvSpPr/>
            <p:nvPr userDrawn="1"/>
          </p:nvSpPr>
          <p:spPr>
            <a:xfrm>
              <a:off x="2856622" y="1273391"/>
              <a:ext cx="6480361" cy="5775619"/>
            </a:xfrm>
            <a:custGeom>
              <a:avLst/>
              <a:gdLst>
                <a:gd name="connsiteX0" fmla="*/ 511175 w 12820651"/>
                <a:gd name="connsiteY0" fmla="*/ 0 h 11520489"/>
                <a:gd name="connsiteX1" fmla="*/ 12317413 w 12820651"/>
                <a:gd name="connsiteY1" fmla="*/ 0 h 11520489"/>
                <a:gd name="connsiteX2" fmla="*/ 12322175 w 12820651"/>
                <a:gd name="connsiteY2" fmla="*/ 0 h 11520489"/>
                <a:gd name="connsiteX3" fmla="*/ 12322175 w 12820651"/>
                <a:gd name="connsiteY3" fmla="*/ 480 h 11520489"/>
                <a:gd name="connsiteX4" fmla="*/ 12418833 w 12820651"/>
                <a:gd name="connsiteY4" fmla="*/ 10224 h 11520489"/>
                <a:gd name="connsiteX5" fmla="*/ 12820651 w 12820651"/>
                <a:gd name="connsiteY5" fmla="*/ 503238 h 11520489"/>
                <a:gd name="connsiteX6" fmla="*/ 12818549 w 12820651"/>
                <a:gd name="connsiteY6" fmla="*/ 527051 h 11520489"/>
                <a:gd name="connsiteX7" fmla="*/ 12820651 w 12820651"/>
                <a:gd name="connsiteY7" fmla="*/ 527051 h 11520489"/>
                <a:gd name="connsiteX8" fmla="*/ 12820651 w 12820651"/>
                <a:gd name="connsiteY8" fmla="*/ 11520489 h 11520489"/>
                <a:gd name="connsiteX9" fmla="*/ 0 w 12820651"/>
                <a:gd name="connsiteY9" fmla="*/ 11520489 h 11520489"/>
                <a:gd name="connsiteX10" fmla="*/ 0 w 12820651"/>
                <a:gd name="connsiteY10" fmla="*/ 527051 h 11520489"/>
                <a:gd name="connsiteX11" fmla="*/ 2401 w 12820651"/>
                <a:gd name="connsiteY11" fmla="*/ 527051 h 11520489"/>
                <a:gd name="connsiteX12" fmla="*/ 0 w 12820651"/>
                <a:gd name="connsiteY12" fmla="*/ 503239 h 11520489"/>
                <a:gd name="connsiteX13" fmla="*/ 503238 w 12820651"/>
                <a:gd name="connsiteY13" fmla="*/ 1 h 11520489"/>
                <a:gd name="connsiteX14" fmla="*/ 511175 w 12820651"/>
                <a:gd name="connsiteY14" fmla="*/ 801 h 1152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20651" h="11520489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0" name="Овал 48"/>
            <p:cNvSpPr/>
            <p:nvPr userDrawn="1"/>
          </p:nvSpPr>
          <p:spPr>
            <a:xfrm flipH="1">
              <a:off x="6042354" y="1608203"/>
              <a:ext cx="108896" cy="1062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</p:grp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561704" y="3280612"/>
            <a:ext cx="5056315" cy="718074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2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1"/>
          <p:cNvGrpSpPr/>
          <p:nvPr userDrawn="1"/>
        </p:nvGrpSpPr>
        <p:grpSpPr>
          <a:xfrm rot="10800000">
            <a:off x="2885116" y="-1478212"/>
            <a:ext cx="6480361" cy="5800291"/>
            <a:chOff x="2856622" y="1248719"/>
            <a:chExt cx="6480361" cy="5800291"/>
          </a:xfrm>
        </p:grpSpPr>
        <p:sp>
          <p:nvSpPr>
            <p:cNvPr id="7" name="Скругленный прямоугольник 29"/>
            <p:cNvSpPr/>
            <p:nvPr userDrawn="1"/>
          </p:nvSpPr>
          <p:spPr>
            <a:xfrm>
              <a:off x="8012184" y="1248719"/>
              <a:ext cx="605828" cy="361324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9" name="Полилиния 26"/>
            <p:cNvSpPr/>
            <p:nvPr userDrawn="1"/>
          </p:nvSpPr>
          <p:spPr>
            <a:xfrm>
              <a:off x="2856622" y="1273391"/>
              <a:ext cx="6480361" cy="5775619"/>
            </a:xfrm>
            <a:custGeom>
              <a:avLst/>
              <a:gdLst>
                <a:gd name="connsiteX0" fmla="*/ 511175 w 12820651"/>
                <a:gd name="connsiteY0" fmla="*/ 0 h 11520489"/>
                <a:gd name="connsiteX1" fmla="*/ 12317413 w 12820651"/>
                <a:gd name="connsiteY1" fmla="*/ 0 h 11520489"/>
                <a:gd name="connsiteX2" fmla="*/ 12322175 w 12820651"/>
                <a:gd name="connsiteY2" fmla="*/ 0 h 11520489"/>
                <a:gd name="connsiteX3" fmla="*/ 12322175 w 12820651"/>
                <a:gd name="connsiteY3" fmla="*/ 480 h 11520489"/>
                <a:gd name="connsiteX4" fmla="*/ 12418833 w 12820651"/>
                <a:gd name="connsiteY4" fmla="*/ 10224 h 11520489"/>
                <a:gd name="connsiteX5" fmla="*/ 12820651 w 12820651"/>
                <a:gd name="connsiteY5" fmla="*/ 503238 h 11520489"/>
                <a:gd name="connsiteX6" fmla="*/ 12818549 w 12820651"/>
                <a:gd name="connsiteY6" fmla="*/ 527051 h 11520489"/>
                <a:gd name="connsiteX7" fmla="*/ 12820651 w 12820651"/>
                <a:gd name="connsiteY7" fmla="*/ 527051 h 11520489"/>
                <a:gd name="connsiteX8" fmla="*/ 12820651 w 12820651"/>
                <a:gd name="connsiteY8" fmla="*/ 11520489 h 11520489"/>
                <a:gd name="connsiteX9" fmla="*/ 0 w 12820651"/>
                <a:gd name="connsiteY9" fmla="*/ 11520489 h 11520489"/>
                <a:gd name="connsiteX10" fmla="*/ 0 w 12820651"/>
                <a:gd name="connsiteY10" fmla="*/ 527051 h 11520489"/>
                <a:gd name="connsiteX11" fmla="*/ 2401 w 12820651"/>
                <a:gd name="connsiteY11" fmla="*/ 527051 h 11520489"/>
                <a:gd name="connsiteX12" fmla="*/ 0 w 12820651"/>
                <a:gd name="connsiteY12" fmla="*/ 503239 h 11520489"/>
                <a:gd name="connsiteX13" fmla="*/ 503238 w 12820651"/>
                <a:gd name="connsiteY13" fmla="*/ 1 h 11520489"/>
                <a:gd name="connsiteX14" fmla="*/ 511175 w 12820651"/>
                <a:gd name="connsiteY14" fmla="*/ 801 h 1152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820651" h="11520489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  <p:sp>
          <p:nvSpPr>
            <p:cNvPr id="10" name="Овал 48"/>
            <p:cNvSpPr/>
            <p:nvPr userDrawn="1"/>
          </p:nvSpPr>
          <p:spPr>
            <a:xfrm flipH="1">
              <a:off x="5870285" y="1407581"/>
              <a:ext cx="453034" cy="442226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5"/>
            </a:p>
          </p:txBody>
        </p:sp>
      </p:grp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561704" y="-3615044"/>
            <a:ext cx="5056315" cy="718074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0512"/>
            <a:ext cx="2552720" cy="52043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265361" y="1608404"/>
            <a:ext cx="2226632" cy="3920532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29" y="950512"/>
            <a:ext cx="2552720" cy="5204300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9183490" y="1608404"/>
            <a:ext cx="2226632" cy="3920532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232810" y="2968272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573186" y="2968272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2968272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939098" y="2968272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75" y="2510678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403872" y="2968272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11" y="1556538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54" y="1294664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93198" y="2108814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58642" y="1716517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7228993" y="1522692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31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75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78377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dist="76200" dir="8100000" algn="tr" rotWithShape="0">
              <a:prstClr val="black">
                <a:alpha val="6000"/>
              </a:prstClr>
            </a:outerShdw>
          </a:effectLst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dist="76200" dir="8100000" algn="tr" rotWithShape="0">
              <a:prstClr val="black">
                <a:alpha val="6000"/>
              </a:prstClr>
            </a:outerShdw>
          </a:effectLst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dist="76200" dir="8100000" algn="tr" rotWithShape="0">
              <a:prstClr val="black">
                <a:alpha val="6000"/>
              </a:prstClr>
            </a:outerShdw>
          </a:effectLst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" dist="76200" dir="8100000" algn="tr" rotWithShape="0">
              <a:prstClr val="black">
                <a:alpha val="6000"/>
              </a:prstClr>
            </a:outerShdw>
          </a:effectLst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96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66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20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624731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77728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703999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6" y="1831343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51157" y="2075607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8294358" y="537342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57098" y="106731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767585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212081"/>
            <a:ext cx="10363200" cy="1014051"/>
          </a:xfrm>
        </p:spPr>
        <p:txBody>
          <a:bodyPr anchor="b"/>
          <a:lstStyle>
            <a:lvl1pPr algn="ctr"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" y="6087516"/>
            <a:ext cx="11704320" cy="4735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90"/>
            <a:ext cx="12192000" cy="4900613"/>
          </a:xfrm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64" y="16894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379227" y="28623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52" y="16894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814515" y="28623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02" y="14919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033282" y="27832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14700"/>
            <a:ext cx="4064000" cy="35433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314700"/>
            <a:ext cx="4064000" cy="35433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128000" y="3314700"/>
            <a:ext cx="4064000" cy="35433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34417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34417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16300"/>
            <a:ext cx="6096000" cy="34417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3416300"/>
            <a:ext cx="6096000" cy="34417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16300"/>
            <a:ext cx="6096000" cy="3441700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2192"/>
            <a:ext cx="6096000" cy="3428492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367532"/>
            <a:ext cx="6096000" cy="3490468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2192"/>
            <a:ext cx="6096000" cy="3379724"/>
          </a:xfrm>
          <a:prstGeom prst="rect">
            <a:avLst/>
          </a:prstGeom>
          <a:pattFill prst="pct5">
            <a:fgClr>
              <a:schemeClr val="bg1">
                <a:lumMod val="6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&amp; Drop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 txBox="1"/>
          <p:nvPr userDrawn="1"/>
        </p:nvSpPr>
        <p:spPr>
          <a:xfrm>
            <a:off x="1168408" y="6403296"/>
            <a:ext cx="2831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sz="1000" dirty="0"/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723048" y="6493511"/>
            <a:ext cx="303533" cy="342281"/>
            <a:chOff x="-688" y="2084"/>
            <a:chExt cx="564" cy="636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-688" y="2084"/>
              <a:ext cx="564" cy="636"/>
            </a:xfrm>
            <a:custGeom>
              <a:avLst/>
              <a:gdLst>
                <a:gd name="T0" fmla="*/ 2487 w 2488"/>
                <a:gd name="T1" fmla="*/ 632 h 2803"/>
                <a:gd name="T2" fmla="*/ 2484 w 2488"/>
                <a:gd name="T3" fmla="*/ 620 h 2803"/>
                <a:gd name="T4" fmla="*/ 2479 w 2488"/>
                <a:gd name="T5" fmla="*/ 608 h 2803"/>
                <a:gd name="T6" fmla="*/ 2475 w 2488"/>
                <a:gd name="T7" fmla="*/ 600 h 2803"/>
                <a:gd name="T8" fmla="*/ 2468 w 2488"/>
                <a:gd name="T9" fmla="*/ 590 h 2803"/>
                <a:gd name="T10" fmla="*/ 2459 w 2488"/>
                <a:gd name="T11" fmla="*/ 581 h 2803"/>
                <a:gd name="T12" fmla="*/ 2450 w 2488"/>
                <a:gd name="T13" fmla="*/ 574 h 2803"/>
                <a:gd name="T14" fmla="*/ 2439 w 2488"/>
                <a:gd name="T15" fmla="*/ 567 h 2803"/>
                <a:gd name="T16" fmla="*/ 1281 w 2488"/>
                <a:gd name="T17" fmla="*/ 11 h 2803"/>
                <a:gd name="T18" fmla="*/ 49 w 2488"/>
                <a:gd name="T19" fmla="*/ 567 h 2803"/>
                <a:gd name="T20" fmla="*/ 39 w 2488"/>
                <a:gd name="T21" fmla="*/ 573 h 2803"/>
                <a:gd name="T22" fmla="*/ 30 w 2488"/>
                <a:gd name="T23" fmla="*/ 580 h 2803"/>
                <a:gd name="T24" fmla="*/ 20 w 2488"/>
                <a:gd name="T25" fmla="*/ 589 h 2803"/>
                <a:gd name="T26" fmla="*/ 14 w 2488"/>
                <a:gd name="T27" fmla="*/ 598 h 2803"/>
                <a:gd name="T28" fmla="*/ 11 w 2488"/>
                <a:gd name="T29" fmla="*/ 603 h 2803"/>
                <a:gd name="T30" fmla="*/ 7 w 2488"/>
                <a:gd name="T31" fmla="*/ 610 h 2803"/>
                <a:gd name="T32" fmla="*/ 3 w 2488"/>
                <a:gd name="T33" fmla="*/ 622 h 2803"/>
                <a:gd name="T34" fmla="*/ 0 w 2488"/>
                <a:gd name="T35" fmla="*/ 634 h 2803"/>
                <a:gd name="T36" fmla="*/ 0 w 2488"/>
                <a:gd name="T37" fmla="*/ 645 h 2803"/>
                <a:gd name="T38" fmla="*/ 44 w 2488"/>
                <a:gd name="T39" fmla="*/ 2151 h 2803"/>
                <a:gd name="T40" fmla="*/ 1244 w 2488"/>
                <a:gd name="T41" fmla="*/ 2803 h 2803"/>
                <a:gd name="T42" fmla="*/ 2443 w 2488"/>
                <a:gd name="T43" fmla="*/ 2151 h 2803"/>
                <a:gd name="T44" fmla="*/ 2488 w 2488"/>
                <a:gd name="T45" fmla="*/ 645 h 2803"/>
                <a:gd name="T46" fmla="*/ 2487 w 2488"/>
                <a:gd name="T47" fmla="*/ 634 h 2803"/>
                <a:gd name="T48" fmla="*/ 174 w 2488"/>
                <a:gd name="T49" fmla="*/ 2024 h 2803"/>
                <a:gd name="T50" fmla="*/ 741 w 2488"/>
                <a:gd name="T51" fmla="*/ 1108 h 2803"/>
                <a:gd name="T52" fmla="*/ 859 w 2488"/>
                <a:gd name="T53" fmla="*/ 1074 h 2803"/>
                <a:gd name="T54" fmla="*/ 276 w 2488"/>
                <a:gd name="T55" fmla="*/ 651 h 2803"/>
                <a:gd name="T56" fmla="*/ 2211 w 2488"/>
                <a:gd name="T57" fmla="*/ 651 h 2803"/>
                <a:gd name="T58" fmla="*/ 1628 w 2488"/>
                <a:gd name="T59" fmla="*/ 1074 h 2803"/>
                <a:gd name="T60" fmla="*/ 1746 w 2488"/>
                <a:gd name="T61" fmla="*/ 1108 h 2803"/>
                <a:gd name="T62" fmla="*/ 2314 w 2488"/>
                <a:gd name="T63" fmla="*/ 2024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88" h="2803">
                  <a:moveTo>
                    <a:pt x="2487" y="634"/>
                  </a:moveTo>
                  <a:cubicBezTo>
                    <a:pt x="2487" y="633"/>
                    <a:pt x="2487" y="632"/>
                    <a:pt x="2487" y="632"/>
                  </a:cubicBezTo>
                  <a:cubicBezTo>
                    <a:pt x="2486" y="628"/>
                    <a:pt x="2485" y="625"/>
                    <a:pt x="2484" y="622"/>
                  </a:cubicBezTo>
                  <a:cubicBezTo>
                    <a:pt x="2484" y="622"/>
                    <a:pt x="2484" y="621"/>
                    <a:pt x="2484" y="620"/>
                  </a:cubicBezTo>
                  <a:cubicBezTo>
                    <a:pt x="2483" y="617"/>
                    <a:pt x="2482" y="614"/>
                    <a:pt x="2480" y="610"/>
                  </a:cubicBezTo>
                  <a:cubicBezTo>
                    <a:pt x="2480" y="609"/>
                    <a:pt x="2480" y="609"/>
                    <a:pt x="2479" y="608"/>
                  </a:cubicBezTo>
                  <a:cubicBezTo>
                    <a:pt x="2478" y="606"/>
                    <a:pt x="2478" y="605"/>
                    <a:pt x="2477" y="603"/>
                  </a:cubicBezTo>
                  <a:cubicBezTo>
                    <a:pt x="2476" y="602"/>
                    <a:pt x="2476" y="601"/>
                    <a:pt x="2475" y="600"/>
                  </a:cubicBezTo>
                  <a:cubicBezTo>
                    <a:pt x="2475" y="600"/>
                    <a:pt x="2474" y="599"/>
                    <a:pt x="2473" y="598"/>
                  </a:cubicBezTo>
                  <a:cubicBezTo>
                    <a:pt x="2472" y="595"/>
                    <a:pt x="2470" y="592"/>
                    <a:pt x="2468" y="590"/>
                  </a:cubicBezTo>
                  <a:cubicBezTo>
                    <a:pt x="2467" y="590"/>
                    <a:pt x="2467" y="589"/>
                    <a:pt x="2467" y="589"/>
                  </a:cubicBezTo>
                  <a:cubicBezTo>
                    <a:pt x="2465" y="586"/>
                    <a:pt x="2462" y="584"/>
                    <a:pt x="2459" y="581"/>
                  </a:cubicBezTo>
                  <a:cubicBezTo>
                    <a:pt x="2459" y="581"/>
                    <a:pt x="2458" y="580"/>
                    <a:pt x="2458" y="580"/>
                  </a:cubicBezTo>
                  <a:cubicBezTo>
                    <a:pt x="2455" y="578"/>
                    <a:pt x="2453" y="576"/>
                    <a:pt x="2450" y="574"/>
                  </a:cubicBezTo>
                  <a:cubicBezTo>
                    <a:pt x="2450" y="574"/>
                    <a:pt x="2449" y="573"/>
                    <a:pt x="2449" y="573"/>
                  </a:cubicBezTo>
                  <a:cubicBezTo>
                    <a:pt x="2446" y="571"/>
                    <a:pt x="2442" y="569"/>
                    <a:pt x="2439" y="567"/>
                  </a:cubicBezTo>
                  <a:lnTo>
                    <a:pt x="2438" y="567"/>
                  </a:lnTo>
                  <a:lnTo>
                    <a:pt x="1281" y="11"/>
                  </a:lnTo>
                  <a:cubicBezTo>
                    <a:pt x="1258" y="0"/>
                    <a:pt x="1230" y="0"/>
                    <a:pt x="1206" y="11"/>
                  </a:cubicBezTo>
                  <a:lnTo>
                    <a:pt x="49" y="567"/>
                  </a:lnTo>
                  <a:cubicBezTo>
                    <a:pt x="49" y="567"/>
                    <a:pt x="49" y="567"/>
                    <a:pt x="48" y="567"/>
                  </a:cubicBezTo>
                  <a:cubicBezTo>
                    <a:pt x="45" y="569"/>
                    <a:pt x="42" y="571"/>
                    <a:pt x="39" y="573"/>
                  </a:cubicBezTo>
                  <a:cubicBezTo>
                    <a:pt x="38" y="573"/>
                    <a:pt x="38" y="574"/>
                    <a:pt x="37" y="574"/>
                  </a:cubicBezTo>
                  <a:cubicBezTo>
                    <a:pt x="35" y="576"/>
                    <a:pt x="32" y="578"/>
                    <a:pt x="30" y="580"/>
                  </a:cubicBezTo>
                  <a:cubicBezTo>
                    <a:pt x="29" y="580"/>
                    <a:pt x="29" y="581"/>
                    <a:pt x="28" y="581"/>
                  </a:cubicBezTo>
                  <a:cubicBezTo>
                    <a:pt x="25" y="584"/>
                    <a:pt x="23" y="586"/>
                    <a:pt x="20" y="589"/>
                  </a:cubicBezTo>
                  <a:cubicBezTo>
                    <a:pt x="20" y="589"/>
                    <a:pt x="20" y="590"/>
                    <a:pt x="20" y="590"/>
                  </a:cubicBezTo>
                  <a:cubicBezTo>
                    <a:pt x="18" y="592"/>
                    <a:pt x="16" y="595"/>
                    <a:pt x="14" y="598"/>
                  </a:cubicBezTo>
                  <a:cubicBezTo>
                    <a:pt x="13" y="599"/>
                    <a:pt x="13" y="600"/>
                    <a:pt x="12" y="601"/>
                  </a:cubicBezTo>
                  <a:cubicBezTo>
                    <a:pt x="12" y="601"/>
                    <a:pt x="11" y="602"/>
                    <a:pt x="11" y="603"/>
                  </a:cubicBezTo>
                  <a:cubicBezTo>
                    <a:pt x="10" y="605"/>
                    <a:pt x="9" y="606"/>
                    <a:pt x="8" y="608"/>
                  </a:cubicBezTo>
                  <a:cubicBezTo>
                    <a:pt x="8" y="609"/>
                    <a:pt x="7" y="609"/>
                    <a:pt x="7" y="610"/>
                  </a:cubicBezTo>
                  <a:cubicBezTo>
                    <a:pt x="6" y="614"/>
                    <a:pt x="4" y="617"/>
                    <a:pt x="3" y="620"/>
                  </a:cubicBezTo>
                  <a:cubicBezTo>
                    <a:pt x="3" y="621"/>
                    <a:pt x="3" y="622"/>
                    <a:pt x="3" y="622"/>
                  </a:cubicBezTo>
                  <a:cubicBezTo>
                    <a:pt x="2" y="625"/>
                    <a:pt x="1" y="628"/>
                    <a:pt x="1" y="632"/>
                  </a:cubicBezTo>
                  <a:cubicBezTo>
                    <a:pt x="1" y="632"/>
                    <a:pt x="1" y="633"/>
                    <a:pt x="0" y="634"/>
                  </a:cubicBezTo>
                  <a:cubicBezTo>
                    <a:pt x="0" y="638"/>
                    <a:pt x="0" y="641"/>
                    <a:pt x="0" y="645"/>
                  </a:cubicBezTo>
                  <a:lnTo>
                    <a:pt x="0" y="645"/>
                  </a:lnTo>
                  <a:lnTo>
                    <a:pt x="0" y="2075"/>
                  </a:lnTo>
                  <a:cubicBezTo>
                    <a:pt x="0" y="2106"/>
                    <a:pt x="17" y="2135"/>
                    <a:pt x="44" y="2151"/>
                  </a:cubicBezTo>
                  <a:lnTo>
                    <a:pt x="1201" y="2792"/>
                  </a:lnTo>
                  <a:cubicBezTo>
                    <a:pt x="1215" y="2800"/>
                    <a:pt x="1229" y="2803"/>
                    <a:pt x="1244" y="2803"/>
                  </a:cubicBezTo>
                  <a:cubicBezTo>
                    <a:pt x="1258" y="2803"/>
                    <a:pt x="1273" y="2800"/>
                    <a:pt x="1286" y="2792"/>
                  </a:cubicBezTo>
                  <a:lnTo>
                    <a:pt x="2443" y="2151"/>
                  </a:lnTo>
                  <a:cubicBezTo>
                    <a:pt x="2471" y="2135"/>
                    <a:pt x="2488" y="2106"/>
                    <a:pt x="2488" y="2075"/>
                  </a:cubicBezTo>
                  <a:lnTo>
                    <a:pt x="2488" y="645"/>
                  </a:lnTo>
                  <a:lnTo>
                    <a:pt x="2488" y="645"/>
                  </a:lnTo>
                  <a:cubicBezTo>
                    <a:pt x="2488" y="641"/>
                    <a:pt x="2487" y="638"/>
                    <a:pt x="2487" y="634"/>
                  </a:cubicBezTo>
                  <a:close/>
                  <a:moveTo>
                    <a:pt x="1244" y="2617"/>
                  </a:moveTo>
                  <a:lnTo>
                    <a:pt x="174" y="2024"/>
                  </a:lnTo>
                  <a:lnTo>
                    <a:pt x="174" y="793"/>
                  </a:lnTo>
                  <a:lnTo>
                    <a:pt x="741" y="1108"/>
                  </a:lnTo>
                  <a:cubicBezTo>
                    <a:pt x="755" y="1115"/>
                    <a:pt x="769" y="1119"/>
                    <a:pt x="783" y="1119"/>
                  </a:cubicBezTo>
                  <a:cubicBezTo>
                    <a:pt x="814" y="1119"/>
                    <a:pt x="844" y="1103"/>
                    <a:pt x="859" y="1074"/>
                  </a:cubicBezTo>
                  <a:cubicBezTo>
                    <a:pt x="883" y="1032"/>
                    <a:pt x="868" y="979"/>
                    <a:pt x="826" y="956"/>
                  </a:cubicBezTo>
                  <a:lnTo>
                    <a:pt x="276" y="651"/>
                  </a:lnTo>
                  <a:lnTo>
                    <a:pt x="1244" y="186"/>
                  </a:lnTo>
                  <a:lnTo>
                    <a:pt x="2211" y="651"/>
                  </a:lnTo>
                  <a:lnTo>
                    <a:pt x="1662" y="956"/>
                  </a:lnTo>
                  <a:cubicBezTo>
                    <a:pt x="1620" y="979"/>
                    <a:pt x="1605" y="1032"/>
                    <a:pt x="1628" y="1074"/>
                  </a:cubicBezTo>
                  <a:cubicBezTo>
                    <a:pt x="1644" y="1103"/>
                    <a:pt x="1673" y="1119"/>
                    <a:pt x="1704" y="1119"/>
                  </a:cubicBezTo>
                  <a:cubicBezTo>
                    <a:pt x="1718" y="1119"/>
                    <a:pt x="1733" y="1115"/>
                    <a:pt x="1746" y="1108"/>
                  </a:cubicBezTo>
                  <a:lnTo>
                    <a:pt x="2314" y="793"/>
                  </a:lnTo>
                  <a:lnTo>
                    <a:pt x="2314" y="2024"/>
                  </a:lnTo>
                  <a:lnTo>
                    <a:pt x="1244" y="26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th-TH"/>
            </a:p>
          </p:txBody>
        </p:sp>
        <p:sp>
          <p:nvSpPr>
            <p:cNvPr id="17" name="Freeform 6"/>
            <p:cNvSpPr/>
            <p:nvPr userDrawn="1"/>
          </p:nvSpPr>
          <p:spPr bwMode="auto">
            <a:xfrm>
              <a:off x="-482" y="2403"/>
              <a:ext cx="152" cy="249"/>
            </a:xfrm>
            <a:custGeom>
              <a:avLst/>
              <a:gdLst>
                <a:gd name="T0" fmla="*/ 422 w 670"/>
                <a:gd name="T1" fmla="*/ 14 h 1098"/>
                <a:gd name="T2" fmla="*/ 401 w 670"/>
                <a:gd name="T3" fmla="*/ 3 h 1098"/>
                <a:gd name="T4" fmla="*/ 267 w 670"/>
                <a:gd name="T5" fmla="*/ 2 h 1098"/>
                <a:gd name="T6" fmla="*/ 246 w 670"/>
                <a:gd name="T7" fmla="*/ 14 h 1098"/>
                <a:gd name="T8" fmla="*/ 2 w 670"/>
                <a:gd name="T9" fmla="*/ 795 h 1098"/>
                <a:gd name="T10" fmla="*/ 7 w 670"/>
                <a:gd name="T11" fmla="*/ 813 h 1098"/>
                <a:gd name="T12" fmla="*/ 323 w 670"/>
                <a:gd name="T13" fmla="*/ 1093 h 1098"/>
                <a:gd name="T14" fmla="*/ 334 w 670"/>
                <a:gd name="T15" fmla="*/ 1098 h 1098"/>
                <a:gd name="T16" fmla="*/ 346 w 670"/>
                <a:gd name="T17" fmla="*/ 1093 h 1098"/>
                <a:gd name="T18" fmla="*/ 662 w 670"/>
                <a:gd name="T19" fmla="*/ 813 h 1098"/>
                <a:gd name="T20" fmla="*/ 667 w 670"/>
                <a:gd name="T21" fmla="*/ 795 h 1098"/>
                <a:gd name="T22" fmla="*/ 422 w 670"/>
                <a:gd name="T23" fmla="*/ 14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0" h="1098">
                  <a:moveTo>
                    <a:pt x="422" y="14"/>
                  </a:moveTo>
                  <a:cubicBezTo>
                    <a:pt x="419" y="5"/>
                    <a:pt x="410" y="0"/>
                    <a:pt x="401" y="3"/>
                  </a:cubicBezTo>
                  <a:cubicBezTo>
                    <a:pt x="358" y="14"/>
                    <a:pt x="311" y="14"/>
                    <a:pt x="267" y="2"/>
                  </a:cubicBezTo>
                  <a:cubicBezTo>
                    <a:pt x="258" y="0"/>
                    <a:pt x="249" y="5"/>
                    <a:pt x="246" y="14"/>
                  </a:cubicBezTo>
                  <a:lnTo>
                    <a:pt x="2" y="795"/>
                  </a:lnTo>
                  <a:cubicBezTo>
                    <a:pt x="0" y="801"/>
                    <a:pt x="2" y="808"/>
                    <a:pt x="7" y="813"/>
                  </a:cubicBezTo>
                  <a:lnTo>
                    <a:pt x="323" y="1093"/>
                  </a:lnTo>
                  <a:cubicBezTo>
                    <a:pt x="326" y="1096"/>
                    <a:pt x="330" y="1098"/>
                    <a:pt x="334" y="1098"/>
                  </a:cubicBezTo>
                  <a:cubicBezTo>
                    <a:pt x="338" y="1098"/>
                    <a:pt x="342" y="1096"/>
                    <a:pt x="346" y="1093"/>
                  </a:cubicBezTo>
                  <a:lnTo>
                    <a:pt x="662" y="813"/>
                  </a:lnTo>
                  <a:cubicBezTo>
                    <a:pt x="668" y="808"/>
                    <a:pt x="670" y="801"/>
                    <a:pt x="667" y="795"/>
                  </a:cubicBezTo>
                  <a:lnTo>
                    <a:pt x="42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th-TH"/>
            </a:p>
          </p:txBody>
        </p:sp>
        <p:sp>
          <p:nvSpPr>
            <p:cNvPr id="18" name="Freeform 7"/>
            <p:cNvSpPr/>
            <p:nvPr userDrawn="1"/>
          </p:nvSpPr>
          <p:spPr bwMode="auto">
            <a:xfrm>
              <a:off x="-460" y="2305"/>
              <a:ext cx="106" cy="87"/>
            </a:xfrm>
            <a:custGeom>
              <a:avLst/>
              <a:gdLst>
                <a:gd name="T0" fmla="*/ 10 w 467"/>
                <a:gd name="T1" fmla="*/ 115 h 384"/>
                <a:gd name="T2" fmla="*/ 153 w 467"/>
                <a:gd name="T3" fmla="*/ 361 h 384"/>
                <a:gd name="T4" fmla="*/ 164 w 467"/>
                <a:gd name="T5" fmla="*/ 369 h 384"/>
                <a:gd name="T6" fmla="*/ 178 w 467"/>
                <a:gd name="T7" fmla="*/ 373 h 384"/>
                <a:gd name="T8" fmla="*/ 239 w 467"/>
                <a:gd name="T9" fmla="*/ 384 h 384"/>
                <a:gd name="T10" fmla="*/ 297 w 467"/>
                <a:gd name="T11" fmla="*/ 373 h 384"/>
                <a:gd name="T12" fmla="*/ 312 w 467"/>
                <a:gd name="T13" fmla="*/ 369 h 384"/>
                <a:gd name="T14" fmla="*/ 323 w 467"/>
                <a:gd name="T15" fmla="*/ 360 h 384"/>
                <a:gd name="T16" fmla="*/ 458 w 467"/>
                <a:gd name="T17" fmla="*/ 114 h 384"/>
                <a:gd name="T18" fmla="*/ 453 w 467"/>
                <a:gd name="T19" fmla="*/ 60 h 384"/>
                <a:gd name="T20" fmla="*/ 239 w 467"/>
                <a:gd name="T21" fmla="*/ 0 h 384"/>
                <a:gd name="T22" fmla="*/ 18 w 467"/>
                <a:gd name="T23" fmla="*/ 60 h 384"/>
                <a:gd name="T24" fmla="*/ 9 w 467"/>
                <a:gd name="T25" fmla="*/ 113 h 384"/>
                <a:gd name="T26" fmla="*/ 10 w 467"/>
                <a:gd name="T27" fmla="*/ 11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7" h="384">
                  <a:moveTo>
                    <a:pt x="10" y="115"/>
                  </a:moveTo>
                  <a:lnTo>
                    <a:pt x="153" y="361"/>
                  </a:lnTo>
                  <a:cubicBezTo>
                    <a:pt x="155" y="365"/>
                    <a:pt x="159" y="368"/>
                    <a:pt x="164" y="369"/>
                  </a:cubicBezTo>
                  <a:cubicBezTo>
                    <a:pt x="169" y="370"/>
                    <a:pt x="173" y="372"/>
                    <a:pt x="178" y="373"/>
                  </a:cubicBezTo>
                  <a:cubicBezTo>
                    <a:pt x="197" y="378"/>
                    <a:pt x="217" y="384"/>
                    <a:pt x="239" y="384"/>
                  </a:cubicBezTo>
                  <a:cubicBezTo>
                    <a:pt x="260" y="384"/>
                    <a:pt x="279" y="379"/>
                    <a:pt x="297" y="373"/>
                  </a:cubicBezTo>
                  <a:cubicBezTo>
                    <a:pt x="302" y="372"/>
                    <a:pt x="307" y="370"/>
                    <a:pt x="312" y="369"/>
                  </a:cubicBezTo>
                  <a:cubicBezTo>
                    <a:pt x="317" y="368"/>
                    <a:pt x="321" y="365"/>
                    <a:pt x="323" y="360"/>
                  </a:cubicBezTo>
                  <a:lnTo>
                    <a:pt x="458" y="114"/>
                  </a:lnTo>
                  <a:cubicBezTo>
                    <a:pt x="463" y="104"/>
                    <a:pt x="467" y="82"/>
                    <a:pt x="453" y="60"/>
                  </a:cubicBezTo>
                  <a:cubicBezTo>
                    <a:pt x="428" y="20"/>
                    <a:pt x="356" y="0"/>
                    <a:pt x="239" y="0"/>
                  </a:cubicBezTo>
                  <a:cubicBezTo>
                    <a:pt x="120" y="0"/>
                    <a:pt x="46" y="20"/>
                    <a:pt x="18" y="60"/>
                  </a:cubicBezTo>
                  <a:cubicBezTo>
                    <a:pt x="0" y="86"/>
                    <a:pt x="8" y="110"/>
                    <a:pt x="9" y="113"/>
                  </a:cubicBezTo>
                  <a:cubicBezTo>
                    <a:pt x="9" y="114"/>
                    <a:pt x="9" y="115"/>
                    <a:pt x="10" y="11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th-TH"/>
            </a:p>
          </p:txBody>
        </p:sp>
      </p:grpSp>
      <p:sp>
        <p:nvSpPr>
          <p:cNvPr id="20" name="Slide Number Placeholder 5"/>
          <p:cNvSpPr txBox="1"/>
          <p:nvPr userDrawn="1"/>
        </p:nvSpPr>
        <p:spPr>
          <a:xfrm>
            <a:off x="11353800" y="0"/>
            <a:ext cx="838200" cy="468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ctr" defTabSz="914400" rtl="0" eaLnBrk="1" latinLnBrk="0" hangingPunct="1">
              <a:defRPr sz="2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1EC8CE-5FFE-481A-ACDA-7BBA1196381E}" type="slidenum">
              <a:rPr lang="th-TH" smtClean="0"/>
              <a:t>‹#›</a:t>
            </a:fld>
            <a:endParaRPr lang="th-TH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33683" y="6493512"/>
            <a:ext cx="311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佐创智推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8574652" y="6480132"/>
            <a:ext cx="3104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大数据赋能科技成果转化与服务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3765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3765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3765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3765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3765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jpeg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89297" y="4254983"/>
            <a:ext cx="10413402" cy="101405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pPr fontAlgn="auto">
              <a:lnSpc>
                <a:spcPct val="14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Preliminary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of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Community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Search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Core/Truss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  <a:cs typeface="+mn-cs"/>
                <a:sym typeface="+mn-lt"/>
              </a:rPr>
              <a:t>Decomposition</a:t>
            </a:r>
            <a:endParaRPr lang="zh-CN" altLang="en-US" sz="3600" b="1" dirty="0">
              <a:solidFill>
                <a:schemeClr val="tx1"/>
              </a:solidFill>
              <a:latin typeface="+mj-ea"/>
              <a:cs typeface="+mn-cs"/>
              <a:sym typeface="+mn-lt"/>
            </a:endParaRPr>
          </a:p>
        </p:txBody>
      </p:sp>
      <p:sp>
        <p:nvSpPr>
          <p:cNvPr id="24" name="Title 1"/>
          <p:cNvSpPr>
            <a:spLocks noGrp="1"/>
          </p:cNvSpPr>
          <p:nvPr/>
        </p:nvSpPr>
        <p:spPr>
          <a:xfrm>
            <a:off x="3638563" y="5525815"/>
            <a:ext cx="5605780" cy="680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40000"/>
              </a:lnSpc>
            </a:pPr>
            <a:endParaRPr lang="zh-CN" altLang="en-US" sz="18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  <a:sym typeface="+mn-lt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1090"/>
            <a:ext cx="12192000" cy="4229039"/>
          </a:xfrm>
        </p:spPr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F0577E-E152-4F51-91FB-DB8117E9834C}"/>
              </a:ext>
            </a:extLst>
          </p:cNvPr>
          <p:cNvSpPr txBox="1"/>
          <p:nvPr/>
        </p:nvSpPr>
        <p:spPr>
          <a:xfrm>
            <a:off x="5442531" y="6074316"/>
            <a:ext cx="1306934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2022.9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32274F8-14F1-1940-8D9B-D7EBE37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6731"/>
            <a:ext cx="12191999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26632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C6685B-96CA-CC46-B48E-639A54798C4A}"/>
              </a:ext>
            </a:extLst>
          </p:cNvPr>
          <p:cNvSpPr/>
          <p:nvPr/>
        </p:nvSpPr>
        <p:spPr>
          <a:xfrm>
            <a:off x="893838" y="1641122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Event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Planning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A795F02-7728-C04B-BB28-66A573AA84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497649" y="20445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BFCBF10-4D3F-4E46-9B13-C129DE4D7E40}"/>
              </a:ext>
            </a:extLst>
          </p:cNvPr>
          <p:cNvCxnSpPr>
            <a:cxnSpLocks/>
          </p:cNvCxnSpPr>
          <p:nvPr/>
        </p:nvCxnSpPr>
        <p:spPr>
          <a:xfrm>
            <a:off x="5078563" y="1261231"/>
            <a:ext cx="0" cy="14759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81A7CB8-B43F-0249-9087-A09B04562CD0}"/>
              </a:ext>
            </a:extLst>
          </p:cNvPr>
          <p:cNvCxnSpPr>
            <a:cxnSpLocks/>
          </p:cNvCxnSpPr>
          <p:nvPr/>
        </p:nvCxnSpPr>
        <p:spPr>
          <a:xfrm>
            <a:off x="5072213" y="126881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2849F0-8984-594D-B727-41B6295A87F0}"/>
              </a:ext>
            </a:extLst>
          </p:cNvPr>
          <p:cNvSpPr txBox="1"/>
          <p:nvPr/>
        </p:nvSpPr>
        <p:spPr>
          <a:xfrm>
            <a:off x="5659477" y="1076565"/>
            <a:ext cx="5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“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close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organizers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B1B2218-5D56-4447-A172-F82D47BFB443}"/>
              </a:ext>
            </a:extLst>
          </p:cNvPr>
          <p:cNvCxnSpPr>
            <a:cxnSpLocks/>
          </p:cNvCxnSpPr>
          <p:nvPr/>
        </p:nvCxnSpPr>
        <p:spPr>
          <a:xfrm>
            <a:off x="5074141" y="17337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DDD081C-9B3D-AB49-AA31-A326CB8F8ACA}"/>
              </a:ext>
            </a:extLst>
          </p:cNvPr>
          <p:cNvSpPr txBox="1"/>
          <p:nvPr/>
        </p:nvSpPr>
        <p:spPr>
          <a:xfrm>
            <a:off x="5659476" y="1549068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Everyone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know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sufficiently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many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party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2C0D849-C334-C645-B1D8-5E9FE2DC8E0E}"/>
              </a:ext>
            </a:extLst>
          </p:cNvPr>
          <p:cNvCxnSpPr>
            <a:cxnSpLocks/>
          </p:cNvCxnSpPr>
          <p:nvPr/>
        </p:nvCxnSpPr>
        <p:spPr>
          <a:xfrm>
            <a:off x="5078563" y="222179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A32DE3-5224-524A-8EF9-9E514A304EDD}"/>
              </a:ext>
            </a:extLst>
          </p:cNvPr>
          <p:cNvSpPr txBox="1"/>
          <p:nvPr/>
        </p:nvSpPr>
        <p:spPr>
          <a:xfrm>
            <a:off x="5659477" y="2009809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Graph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connected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AE12504-439D-7F4F-BAF8-AAC08AC92CFD}"/>
              </a:ext>
            </a:extLst>
          </p:cNvPr>
          <p:cNvCxnSpPr>
            <a:cxnSpLocks/>
          </p:cNvCxnSpPr>
          <p:nvPr/>
        </p:nvCxnSpPr>
        <p:spPr>
          <a:xfrm>
            <a:off x="5078563" y="273718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5758FFE-00A3-954D-A5D3-466CCCA8AEA5}"/>
              </a:ext>
            </a:extLst>
          </p:cNvPr>
          <p:cNvSpPr txBox="1"/>
          <p:nvPr/>
        </p:nvSpPr>
        <p:spPr>
          <a:xfrm>
            <a:off x="5659477" y="2513624"/>
            <a:ext cx="619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#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not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be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small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or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large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E135FF2-4817-1D49-8AF6-57CFAD563A2A}"/>
              </a:ext>
            </a:extLst>
          </p:cNvPr>
          <p:cNvSpPr/>
          <p:nvPr/>
        </p:nvSpPr>
        <p:spPr>
          <a:xfrm>
            <a:off x="893838" y="3082445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Biological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data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analysis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D0622D-8BF6-774C-B00A-4D0F5DB6AF61}"/>
              </a:ext>
            </a:extLst>
          </p:cNvPr>
          <p:cNvSpPr txBox="1"/>
          <p:nvPr/>
        </p:nvSpPr>
        <p:spPr>
          <a:xfrm>
            <a:off x="594258" y="6205403"/>
            <a:ext cx="43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/>
              <a:t>寻找基因社区，揭示隐藏疾病的内在联系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619FD92-3945-D246-A085-A1277D3AE2BB}"/>
              </a:ext>
            </a:extLst>
          </p:cNvPr>
          <p:cNvSpPr/>
          <p:nvPr/>
        </p:nvSpPr>
        <p:spPr>
          <a:xfrm>
            <a:off x="5158837" y="3082445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Social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marketing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10244" name="Picture 4" descr="See the source image">
            <a:extLst>
              <a:ext uri="{FF2B5EF4-FFF2-40B4-BE49-F238E27FC236}">
                <a16:creationId xmlns:a16="http://schemas.microsoft.com/office/drawing/2014/main" id="{43851830-5C32-0A47-B910-C05499A4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38446">
            <a:off x="143267" y="4653504"/>
            <a:ext cx="758135" cy="4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3507B09-2459-B442-813C-147DD1B092ED}"/>
              </a:ext>
            </a:extLst>
          </p:cNvPr>
          <p:cNvCxnSpPr>
            <a:cxnSpLocks/>
          </p:cNvCxnSpPr>
          <p:nvPr/>
        </p:nvCxnSpPr>
        <p:spPr>
          <a:xfrm>
            <a:off x="683867" y="4944645"/>
            <a:ext cx="672959" cy="16958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3BC91BE8-7C5D-0E4D-A834-7F7FFB1A5E0E}"/>
              </a:ext>
            </a:extLst>
          </p:cNvPr>
          <p:cNvSpPr/>
          <p:nvPr/>
        </p:nvSpPr>
        <p:spPr>
          <a:xfrm>
            <a:off x="5158837" y="4264312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Movie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Recommendation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BF3F9C2-3D0A-AC41-B2D4-EEC18764B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863" y="3733273"/>
            <a:ext cx="3176767" cy="295263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AC9F6F9-5942-904B-AA3D-67E2EDB2200D}"/>
              </a:ext>
            </a:extLst>
          </p:cNvPr>
          <p:cNvSpPr txBox="1"/>
          <p:nvPr/>
        </p:nvSpPr>
        <p:spPr>
          <a:xfrm>
            <a:off x="5239272" y="5349734"/>
            <a:ext cx="338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/>
              <a:t>寻找用户所属电影兴趣组，推荐同社区高分电影</a:t>
            </a:r>
          </a:p>
        </p:txBody>
      </p: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A14E22F4-1E0B-8646-9759-1B051A3C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26" y="4046203"/>
            <a:ext cx="2891084" cy="21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interest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A3B71B4-BADF-5A42-999C-2926E7EC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8" y="2125371"/>
            <a:ext cx="6699401" cy="41500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79A6887-7102-554F-86C9-5EE98A4D8E37}"/>
              </a:ext>
            </a:extLst>
          </p:cNvPr>
          <p:cNvSpPr txBox="1"/>
          <p:nvPr/>
        </p:nvSpPr>
        <p:spPr>
          <a:xfrm>
            <a:off x="7885355" y="2265221"/>
            <a:ext cx="280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7030A0"/>
                </a:solidFill>
              </a:rPr>
              <a:t>Metrics</a:t>
            </a:r>
            <a:r>
              <a:rPr kumimoji="1" lang="zh-CN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zh-CN" sz="2000" dirty="0">
                <a:solidFill>
                  <a:srgbClr val="7030A0"/>
                </a:solidFill>
              </a:rPr>
              <a:t>of</a:t>
            </a:r>
            <a:r>
              <a:rPr kumimoji="1" lang="zh-CN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zh-CN" sz="2000" dirty="0">
                <a:solidFill>
                  <a:srgbClr val="7030A0"/>
                </a:solidFill>
              </a:rPr>
              <a:t>community’s</a:t>
            </a:r>
            <a:r>
              <a:rPr kumimoji="1" lang="zh-CN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zh-CN" sz="2000" dirty="0">
                <a:solidFill>
                  <a:srgbClr val="7030A0"/>
                </a:solidFill>
              </a:rPr>
              <a:t>cohesiveness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7E94C9B7-7691-1445-9FD2-41BB7B2CA25A}"/>
              </a:ext>
            </a:extLst>
          </p:cNvPr>
          <p:cNvSpPr/>
          <p:nvPr/>
        </p:nvSpPr>
        <p:spPr>
          <a:xfrm>
            <a:off x="6949441" y="2608406"/>
            <a:ext cx="666973" cy="1563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68098D-C9C9-9F41-A8AD-47C22480E1FA}"/>
              </a:ext>
            </a:extLst>
          </p:cNvPr>
          <p:cNvSpPr txBox="1"/>
          <p:nvPr/>
        </p:nvSpPr>
        <p:spPr>
          <a:xfrm>
            <a:off x="7756263" y="3223541"/>
            <a:ext cx="327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B050"/>
                </a:solidFill>
              </a:rPr>
              <a:t>Dataset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where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we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perform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community</a:t>
            </a:r>
            <a:r>
              <a:rPr kumimoji="1" lang="zh-CN" altLang="en-US" sz="2000" dirty="0">
                <a:solidFill>
                  <a:srgbClr val="00B050"/>
                </a:solidFill>
              </a:rPr>
              <a:t> </a:t>
            </a:r>
            <a:r>
              <a:rPr kumimoji="1" lang="en-US" altLang="zh-CN" sz="2000" dirty="0">
                <a:solidFill>
                  <a:srgbClr val="00B050"/>
                </a:solidFill>
              </a:rPr>
              <a:t>search</a:t>
            </a:r>
            <a:endParaRPr kumimoji="1"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476B1EFE-129C-204B-8189-C350AF4B1F16}"/>
              </a:ext>
            </a:extLst>
          </p:cNvPr>
          <p:cNvSpPr/>
          <p:nvPr/>
        </p:nvSpPr>
        <p:spPr>
          <a:xfrm>
            <a:off x="6949441" y="3520193"/>
            <a:ext cx="666973" cy="1563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8AB9BE-333C-454D-8626-67368263B0BA}"/>
              </a:ext>
            </a:extLst>
          </p:cNvPr>
          <p:cNvSpPr txBox="1"/>
          <p:nvPr/>
        </p:nvSpPr>
        <p:spPr>
          <a:xfrm>
            <a:off x="7756263" y="4220160"/>
            <a:ext cx="327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</a:rPr>
              <a:t>Problem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definition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of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community</a:t>
            </a:r>
            <a:r>
              <a:rPr kumimoji="1" lang="zh-CN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</a:rPr>
              <a:t>search</a:t>
            </a:r>
            <a:endParaRPr kumimoji="1"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C0CAE19C-55F5-E446-8EE2-B3D57D1F1B75}"/>
              </a:ext>
            </a:extLst>
          </p:cNvPr>
          <p:cNvSpPr/>
          <p:nvPr/>
        </p:nvSpPr>
        <p:spPr>
          <a:xfrm>
            <a:off x="6949441" y="4495949"/>
            <a:ext cx="666973" cy="1563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8568AB-4897-BE49-8D9C-622FB7C1D041}"/>
              </a:ext>
            </a:extLst>
          </p:cNvPr>
          <p:cNvSpPr txBox="1"/>
          <p:nvPr/>
        </p:nvSpPr>
        <p:spPr>
          <a:xfrm>
            <a:off x="7756263" y="5117762"/>
            <a:ext cx="327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FF6600"/>
                </a:solidFill>
              </a:rPr>
              <a:t>Algorithms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that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we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design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to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solve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above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CS</a:t>
            </a:r>
            <a:r>
              <a:rPr kumimoji="1" lang="zh-CN" altLang="en-US" sz="2000" dirty="0">
                <a:solidFill>
                  <a:srgbClr val="FF6600"/>
                </a:solidFill>
              </a:rPr>
              <a:t> </a:t>
            </a:r>
            <a:r>
              <a:rPr kumimoji="1" lang="en-US" altLang="zh-CN" sz="2000" dirty="0">
                <a:solidFill>
                  <a:srgbClr val="FF6600"/>
                </a:solidFill>
              </a:rPr>
              <a:t>problem</a:t>
            </a:r>
            <a:endParaRPr kumimoji="1" lang="zh-CN" altLang="en-US" sz="2000" dirty="0">
              <a:solidFill>
                <a:srgbClr val="FF6600"/>
              </a:solidFill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247FF98E-D8FA-5A47-93FF-89D60D355FFA}"/>
              </a:ext>
            </a:extLst>
          </p:cNvPr>
          <p:cNvSpPr/>
          <p:nvPr/>
        </p:nvSpPr>
        <p:spPr>
          <a:xfrm>
            <a:off x="6949441" y="5414414"/>
            <a:ext cx="666973" cy="1563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14532-463F-5E49-A45C-0D4BB915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085259"/>
            <a:ext cx="7899945" cy="55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14532-463F-5E49-A45C-0D4BB915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085259"/>
            <a:ext cx="7899945" cy="5587546"/>
          </a:xfrm>
          <a:prstGeom prst="rect">
            <a:avLst/>
          </a:prstGeom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5C1C03AC-BBE7-AA4C-8297-74E61A5A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921" y="602535"/>
            <a:ext cx="4153159" cy="20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wechat">
            <a:extLst>
              <a:ext uri="{FF2B5EF4-FFF2-40B4-BE49-F238E27FC236}">
                <a16:creationId xmlns:a16="http://schemas.microsoft.com/office/drawing/2014/main" id="{D29788A0-B24C-5E45-A892-13435755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439" y="2510683"/>
            <a:ext cx="482724" cy="4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50154BC4-7BB2-AE46-98D2-DD8ADA35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71" y="2487534"/>
            <a:ext cx="533048" cy="5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FE1A761F-6BD2-C746-ACB9-F87ACB39A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431" y="2441779"/>
            <a:ext cx="930798" cy="6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facebook logo">
            <a:extLst>
              <a:ext uri="{FF2B5EF4-FFF2-40B4-BE49-F238E27FC236}">
                <a16:creationId xmlns:a16="http://schemas.microsoft.com/office/drawing/2014/main" id="{CE808D79-FED7-5548-844A-30B28FCC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27" y="2441779"/>
            <a:ext cx="654934" cy="64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 result for tweet logo">
            <a:extLst>
              <a:ext uri="{FF2B5EF4-FFF2-40B4-BE49-F238E27FC236}">
                <a16:creationId xmlns:a16="http://schemas.microsoft.com/office/drawing/2014/main" id="{0836C474-7013-0E43-A4D0-07AE715B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48" y="2511540"/>
            <a:ext cx="995221" cy="5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8C78B81-8597-5D47-8DCE-5DD2DE9685A1}"/>
              </a:ext>
            </a:extLst>
          </p:cNvPr>
          <p:cNvSpPr/>
          <p:nvPr/>
        </p:nvSpPr>
        <p:spPr>
          <a:xfrm>
            <a:off x="4988689" y="3062311"/>
            <a:ext cx="659757" cy="2107003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0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14532-463F-5E49-A45C-0D4BB915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085259"/>
            <a:ext cx="7899945" cy="558754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8C78B81-8597-5D47-8DCE-5DD2DE9685A1}"/>
              </a:ext>
            </a:extLst>
          </p:cNvPr>
          <p:cNvSpPr/>
          <p:nvPr/>
        </p:nvSpPr>
        <p:spPr>
          <a:xfrm>
            <a:off x="5683170" y="2286807"/>
            <a:ext cx="659757" cy="2107003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4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7CD283-E1CB-0E43-8CBC-AC93CA7C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1836"/>
            <a:ext cx="3800355" cy="18588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2C4742-AE26-6842-80AD-B25B97E569EE}"/>
              </a:ext>
            </a:extLst>
          </p:cNvPr>
          <p:cNvSpPr txBox="1"/>
          <p:nvPr/>
        </p:nvSpPr>
        <p:spPr>
          <a:xfrm>
            <a:off x="528087" y="3138236"/>
            <a:ext cx="356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Homogeneous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zh-CN" altLang="en-US" sz="2000" dirty="0">
                <a:solidFill>
                  <a:srgbClr val="C00000"/>
                </a:solidFill>
              </a:rPr>
              <a:t>同构图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109DAA-DE3A-094A-A2C9-0759DAC52ED3}"/>
              </a:ext>
            </a:extLst>
          </p:cNvPr>
          <p:cNvGrpSpPr>
            <a:grpSpLocks noChangeAspect="1"/>
          </p:cNvGrpSpPr>
          <p:nvPr/>
        </p:nvGrpSpPr>
        <p:grpSpPr>
          <a:xfrm>
            <a:off x="4641447" y="3158960"/>
            <a:ext cx="7290104" cy="3225674"/>
            <a:chOff x="878925" y="2290623"/>
            <a:chExt cx="9804492" cy="433822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1D11853-C57F-A74A-B433-0C45068841AF}"/>
                </a:ext>
              </a:extLst>
            </p:cNvPr>
            <p:cNvSpPr/>
            <p:nvPr/>
          </p:nvSpPr>
          <p:spPr>
            <a:xfrm>
              <a:off x="3970270" y="2800863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3607E03-EE0B-0240-9325-91EA23129929}"/>
                </a:ext>
              </a:extLst>
            </p:cNvPr>
            <p:cNvSpPr/>
            <p:nvPr/>
          </p:nvSpPr>
          <p:spPr>
            <a:xfrm>
              <a:off x="2444517" y="2800863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A4FD13F-BA06-0348-A3FC-13094E4DF6AF}"/>
                </a:ext>
              </a:extLst>
            </p:cNvPr>
            <p:cNvSpPr/>
            <p:nvPr/>
          </p:nvSpPr>
          <p:spPr>
            <a:xfrm>
              <a:off x="4256235" y="4091267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D142BDA-D7E1-F042-81DA-5D5490CB87C4}"/>
                </a:ext>
              </a:extLst>
            </p:cNvPr>
            <p:cNvSpPr/>
            <p:nvPr/>
          </p:nvSpPr>
          <p:spPr>
            <a:xfrm>
              <a:off x="2444517" y="4091267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A9B7D50-148E-2A4C-8F2C-593C96A85145}"/>
                </a:ext>
              </a:extLst>
            </p:cNvPr>
            <p:cNvSpPr/>
            <p:nvPr/>
          </p:nvSpPr>
          <p:spPr>
            <a:xfrm>
              <a:off x="2139998" y="5723292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FDC3623-B713-B640-9D5D-032C58FACE6D}"/>
                </a:ext>
              </a:extLst>
            </p:cNvPr>
            <p:cNvSpPr/>
            <p:nvPr/>
          </p:nvSpPr>
          <p:spPr>
            <a:xfrm>
              <a:off x="3644390" y="5034396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EBC79C7-45B2-FE47-9C43-CA08304AD256}"/>
                </a:ext>
              </a:extLst>
            </p:cNvPr>
            <p:cNvSpPr/>
            <p:nvPr/>
          </p:nvSpPr>
          <p:spPr>
            <a:xfrm>
              <a:off x="5439838" y="5034396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2A50F92-41B6-C54C-8AD8-402FFA805A10}"/>
                </a:ext>
              </a:extLst>
            </p:cNvPr>
            <p:cNvSpPr/>
            <p:nvPr/>
          </p:nvSpPr>
          <p:spPr>
            <a:xfrm>
              <a:off x="6500494" y="3674974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A973FD3-0505-1245-B30F-FA48689BAEBB}"/>
                </a:ext>
              </a:extLst>
            </p:cNvPr>
            <p:cNvSpPr/>
            <p:nvPr/>
          </p:nvSpPr>
          <p:spPr>
            <a:xfrm>
              <a:off x="8846522" y="3674974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F364028-8C8A-7844-9365-941F1BE8BF71}"/>
                </a:ext>
              </a:extLst>
            </p:cNvPr>
            <p:cNvSpPr/>
            <p:nvPr/>
          </p:nvSpPr>
          <p:spPr>
            <a:xfrm>
              <a:off x="7209271" y="5936995"/>
              <a:ext cx="276687" cy="277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p:cxnSp>
          <p:nvCxnSpPr>
            <p:cNvPr id="18" name="直线连接符 104">
              <a:extLst>
                <a:ext uri="{FF2B5EF4-FFF2-40B4-BE49-F238E27FC236}">
                  <a16:creationId xmlns:a16="http://schemas.microsoft.com/office/drawing/2014/main" id="{19400FF7-5A43-294A-BED1-AD337021A38D}"/>
                </a:ext>
              </a:extLst>
            </p:cNvPr>
            <p:cNvCxnSpPr>
              <a:cxnSpLocks/>
              <a:stCxn id="9" idx="6"/>
              <a:endCxn id="8" idx="2"/>
            </p:cNvCxnSpPr>
            <p:nvPr/>
          </p:nvCxnSpPr>
          <p:spPr>
            <a:xfrm>
              <a:off x="2721201" y="2939537"/>
              <a:ext cx="124906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05">
              <a:extLst>
                <a:ext uri="{FF2B5EF4-FFF2-40B4-BE49-F238E27FC236}">
                  <a16:creationId xmlns:a16="http://schemas.microsoft.com/office/drawing/2014/main" id="{3C84F4A3-2233-3843-B222-3CE49674B431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>
              <a:off x="4108614" y="3078213"/>
              <a:ext cx="285967" cy="101305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06">
              <a:extLst>
                <a:ext uri="{FF2B5EF4-FFF2-40B4-BE49-F238E27FC236}">
                  <a16:creationId xmlns:a16="http://schemas.microsoft.com/office/drawing/2014/main" id="{FA7C2393-4CBB-AC47-95AE-2CBEDF91C543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2721203" y="4229941"/>
              <a:ext cx="153503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16">
              <a:extLst>
                <a:ext uri="{FF2B5EF4-FFF2-40B4-BE49-F238E27FC236}">
                  <a16:creationId xmlns:a16="http://schemas.microsoft.com/office/drawing/2014/main" id="{C6C86728-68E1-9341-9C38-9F885F53A73F}"/>
                </a:ext>
              </a:extLst>
            </p:cNvPr>
            <p:cNvCxnSpPr>
              <a:cxnSpLocks/>
              <a:stCxn id="10" idx="5"/>
              <a:endCxn id="14" idx="1"/>
            </p:cNvCxnSpPr>
            <p:nvPr/>
          </p:nvCxnSpPr>
          <p:spPr>
            <a:xfrm>
              <a:off x="4492401" y="4327999"/>
              <a:ext cx="987955" cy="74701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119">
              <a:extLst>
                <a:ext uri="{FF2B5EF4-FFF2-40B4-BE49-F238E27FC236}">
                  <a16:creationId xmlns:a16="http://schemas.microsoft.com/office/drawing/2014/main" id="{B10CC0A2-6620-594D-953E-49C1FCDD7C3A}"/>
                </a:ext>
              </a:extLst>
            </p:cNvPr>
            <p:cNvCxnSpPr>
              <a:cxnSpLocks/>
              <a:stCxn id="11" idx="5"/>
              <a:endCxn id="13" idx="1"/>
            </p:cNvCxnSpPr>
            <p:nvPr/>
          </p:nvCxnSpPr>
          <p:spPr>
            <a:xfrm>
              <a:off x="2680681" y="4327999"/>
              <a:ext cx="1004227" cy="74701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120">
              <a:extLst>
                <a:ext uri="{FF2B5EF4-FFF2-40B4-BE49-F238E27FC236}">
                  <a16:creationId xmlns:a16="http://schemas.microsoft.com/office/drawing/2014/main" id="{5F11A3FD-BDDA-E841-9498-EBFCA43BF712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21076" y="5173071"/>
              <a:ext cx="151876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140">
              <a:extLst>
                <a:ext uri="{FF2B5EF4-FFF2-40B4-BE49-F238E27FC236}">
                  <a16:creationId xmlns:a16="http://schemas.microsoft.com/office/drawing/2014/main" id="{025F99CD-A560-9844-A49A-056F3980682A}"/>
                </a:ext>
              </a:extLst>
            </p:cNvPr>
            <p:cNvCxnSpPr>
              <a:cxnSpLocks/>
              <a:stCxn id="12" idx="6"/>
              <a:endCxn id="13" idx="3"/>
            </p:cNvCxnSpPr>
            <p:nvPr/>
          </p:nvCxnSpPr>
          <p:spPr>
            <a:xfrm flipV="1">
              <a:off x="2416684" y="5271130"/>
              <a:ext cx="1268224" cy="59083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141">
              <a:extLst>
                <a:ext uri="{FF2B5EF4-FFF2-40B4-BE49-F238E27FC236}">
                  <a16:creationId xmlns:a16="http://schemas.microsoft.com/office/drawing/2014/main" id="{25CDEC7A-6DDB-344D-8D27-6E020886046B}"/>
                </a:ext>
              </a:extLst>
            </p:cNvPr>
            <p:cNvCxnSpPr>
              <a:cxnSpLocks/>
              <a:stCxn id="14" idx="7"/>
              <a:endCxn id="15" idx="3"/>
            </p:cNvCxnSpPr>
            <p:nvPr/>
          </p:nvCxnSpPr>
          <p:spPr>
            <a:xfrm flipV="1">
              <a:off x="5676004" y="3911706"/>
              <a:ext cx="865008" cy="116330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142">
              <a:extLst>
                <a:ext uri="{FF2B5EF4-FFF2-40B4-BE49-F238E27FC236}">
                  <a16:creationId xmlns:a16="http://schemas.microsoft.com/office/drawing/2014/main" id="{2317DEB2-3925-5847-AF34-B8D0F2E744E1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6777179" y="3813648"/>
              <a:ext cx="206934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143">
              <a:extLst>
                <a:ext uri="{FF2B5EF4-FFF2-40B4-BE49-F238E27FC236}">
                  <a16:creationId xmlns:a16="http://schemas.microsoft.com/office/drawing/2014/main" id="{95CBB3E9-98F8-FC4D-BC2A-00F0F08C2B39}"/>
                </a:ext>
              </a:extLst>
            </p:cNvPr>
            <p:cNvCxnSpPr>
              <a:cxnSpLocks/>
              <a:stCxn id="14" idx="5"/>
              <a:endCxn id="17" idx="2"/>
            </p:cNvCxnSpPr>
            <p:nvPr/>
          </p:nvCxnSpPr>
          <p:spPr>
            <a:xfrm>
              <a:off x="5676005" y="5271128"/>
              <a:ext cx="1533267" cy="80454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D22AAF8-C20D-1042-9D4A-939C3124EAA1}"/>
                </a:ext>
              </a:extLst>
            </p:cNvPr>
            <p:cNvSpPr txBox="1"/>
            <p:nvPr/>
          </p:nvSpPr>
          <p:spPr>
            <a:xfrm>
              <a:off x="2730481" y="2877039"/>
              <a:ext cx="116094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engine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93DAA53-C3FB-924C-B0C3-BA2F9CA038AB}"/>
                </a:ext>
              </a:extLst>
            </p:cNvPr>
            <p:cNvSpPr txBox="1"/>
            <p:nvPr/>
          </p:nvSpPr>
          <p:spPr>
            <a:xfrm>
              <a:off x="2868939" y="3898238"/>
              <a:ext cx="1264712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assembly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FD95A26-B096-ED40-95B4-34145BDBA3D9}"/>
                </a:ext>
              </a:extLst>
            </p:cNvPr>
            <p:cNvSpPr txBox="1"/>
            <p:nvPr/>
          </p:nvSpPr>
          <p:spPr>
            <a:xfrm rot="2181593">
              <a:off x="2451558" y="4596250"/>
              <a:ext cx="116094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designer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DAAD9B8-7C56-EB42-83D5-8C189E1F6E5D}"/>
                </a:ext>
              </a:extLst>
            </p:cNvPr>
            <p:cNvSpPr txBox="1"/>
            <p:nvPr/>
          </p:nvSpPr>
          <p:spPr>
            <a:xfrm>
              <a:off x="3979971" y="5096297"/>
              <a:ext cx="138948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nationality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623EFA-E3E1-8D46-8EB4-4688BA399890}"/>
                </a:ext>
              </a:extLst>
            </p:cNvPr>
            <p:cNvSpPr txBox="1"/>
            <p:nvPr/>
          </p:nvSpPr>
          <p:spPr>
            <a:xfrm rot="20080781">
              <a:off x="2318649" y="5283856"/>
              <a:ext cx="1160944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designer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8FB5E34-3388-9245-9106-2DEAD02D87F9}"/>
                </a:ext>
              </a:extLst>
            </p:cNvPr>
            <p:cNvSpPr txBox="1"/>
            <p:nvPr/>
          </p:nvSpPr>
          <p:spPr>
            <a:xfrm rot="18368271">
              <a:off x="5315083" y="4224783"/>
              <a:ext cx="1392811" cy="338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location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416CEFC-FC93-2D4D-BB4C-66A8E1ED0DA6}"/>
                </a:ext>
              </a:extLst>
            </p:cNvPr>
            <p:cNvSpPr txBox="1"/>
            <p:nvPr/>
          </p:nvSpPr>
          <p:spPr>
            <a:xfrm>
              <a:off x="6828338" y="3776682"/>
              <a:ext cx="171982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manufacturer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FE0EB55-4EB8-584E-8C9F-2DED84F163F9}"/>
                </a:ext>
              </a:extLst>
            </p:cNvPr>
            <p:cNvSpPr txBox="1"/>
            <p:nvPr/>
          </p:nvSpPr>
          <p:spPr>
            <a:xfrm rot="1664235">
              <a:off x="5614209" y="5603535"/>
              <a:ext cx="138948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assembly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6CDE222-350A-554D-84A4-2D8A87684496}"/>
                </a:ext>
              </a:extLst>
            </p:cNvPr>
            <p:cNvSpPr txBox="1"/>
            <p:nvPr/>
          </p:nvSpPr>
          <p:spPr>
            <a:xfrm rot="2134282">
              <a:off x="4096546" y="4560155"/>
              <a:ext cx="1389483" cy="33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country</a:t>
              </a:r>
              <a:endParaRPr kumimoji="1" lang="zh-CN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B71673C-F17C-CC4B-91F5-024CA105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918" y="2484538"/>
              <a:ext cx="710079" cy="405759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E6322D3-5346-6E44-B733-DFEA7A1A0AB4}"/>
                </a:ext>
              </a:extLst>
            </p:cNvPr>
            <p:cNvSpPr txBox="1"/>
            <p:nvPr/>
          </p:nvSpPr>
          <p:spPr>
            <a:xfrm>
              <a:off x="999845" y="2800861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Lamando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B517A1E-9385-284E-82D7-D7CA4A5A3DBD}"/>
                </a:ext>
              </a:extLst>
            </p:cNvPr>
            <p:cNvSpPr/>
            <p:nvPr/>
          </p:nvSpPr>
          <p:spPr>
            <a:xfrm>
              <a:off x="1081048" y="3043449"/>
              <a:ext cx="1405039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(Automobile)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2" descr="Audi TT yellow 的图像结果">
              <a:extLst>
                <a:ext uri="{FF2B5EF4-FFF2-40B4-BE49-F238E27FC236}">
                  <a16:creationId xmlns:a16="http://schemas.microsoft.com/office/drawing/2014/main" id="{B3987C35-96CB-2C4A-9B91-9815F0E73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75" r="15119"/>
            <a:stretch/>
          </p:blipFill>
          <p:spPr bwMode="auto">
            <a:xfrm>
              <a:off x="1459759" y="3841622"/>
              <a:ext cx="741179" cy="37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4288055-C12A-8E4B-AD2C-E96C5A1D5F9B}"/>
                </a:ext>
              </a:extLst>
            </p:cNvPr>
            <p:cNvSpPr txBox="1"/>
            <p:nvPr/>
          </p:nvSpPr>
          <p:spPr>
            <a:xfrm>
              <a:off x="1079886" y="4155325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Audi_TT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572733-C953-174F-AB3B-4A4D3F25753C}"/>
                </a:ext>
              </a:extLst>
            </p:cNvPr>
            <p:cNvSpPr/>
            <p:nvPr/>
          </p:nvSpPr>
          <p:spPr>
            <a:xfrm>
              <a:off x="1161087" y="4397911"/>
              <a:ext cx="1405039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(Automobile)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68103688-6627-384C-8A04-9EA52977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690" y="5514310"/>
              <a:ext cx="900205" cy="375911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EDC8A72-E370-A340-8382-BFCB7EBAC6DE}"/>
                </a:ext>
              </a:extLst>
            </p:cNvPr>
            <p:cNvSpPr txBox="1"/>
            <p:nvPr/>
          </p:nvSpPr>
          <p:spPr>
            <a:xfrm>
              <a:off x="878925" y="5830138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KIA_K5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54ADE4C-1201-1648-B47E-377C37B112BB}"/>
                </a:ext>
              </a:extLst>
            </p:cNvPr>
            <p:cNvSpPr/>
            <p:nvPr/>
          </p:nvSpPr>
          <p:spPr>
            <a:xfrm>
              <a:off x="960128" y="6072725"/>
              <a:ext cx="1405039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(Automobile)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EC41D9D-D950-B746-B406-3F803C1E1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175" y="2580193"/>
              <a:ext cx="558495" cy="605824"/>
            </a:xfrm>
            <a:prstGeom prst="rect">
              <a:avLst/>
            </a:prstGeom>
          </p:spPr>
        </p:pic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54FAB61-4808-6846-879A-9E09C19C98FB}"/>
                </a:ext>
              </a:extLst>
            </p:cNvPr>
            <p:cNvGrpSpPr/>
            <p:nvPr/>
          </p:nvGrpSpPr>
          <p:grpSpPr>
            <a:xfrm>
              <a:off x="3392801" y="2290623"/>
              <a:ext cx="2077174" cy="376438"/>
              <a:chOff x="4066288" y="2476458"/>
              <a:chExt cx="2077173" cy="376438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A161511-2085-D74B-A0D1-675211D0750E}"/>
                  </a:ext>
                </a:extLst>
              </p:cNvPr>
              <p:cNvSpPr txBox="1"/>
              <p:nvPr/>
            </p:nvSpPr>
            <p:spPr>
              <a:xfrm>
                <a:off x="4066288" y="2476458"/>
                <a:ext cx="1327138" cy="375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EA211_TSI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D5E06A34-F21B-DE41-AFF7-BA90DAE6D33A}"/>
                  </a:ext>
                </a:extLst>
              </p:cNvPr>
              <p:cNvSpPr/>
              <p:nvPr/>
            </p:nvSpPr>
            <p:spPr>
              <a:xfrm>
                <a:off x="5189368" y="2477237"/>
                <a:ext cx="954093" cy="375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(Device)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1A0C7BD3-489A-3B4F-9E9A-9F925BF6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1191" y="3659992"/>
              <a:ext cx="388059" cy="359664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D06F632-3A65-8F46-91E0-35C7A1B15933}"/>
                </a:ext>
              </a:extLst>
            </p:cNvPr>
            <p:cNvSpPr txBox="1"/>
            <p:nvPr/>
          </p:nvSpPr>
          <p:spPr>
            <a:xfrm>
              <a:off x="4458955" y="3944728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Volkswagen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1B4484D-4914-6D44-AD12-6082595A0953}"/>
                </a:ext>
              </a:extLst>
            </p:cNvPr>
            <p:cNvSpPr/>
            <p:nvPr/>
          </p:nvSpPr>
          <p:spPr>
            <a:xfrm>
              <a:off x="4643857" y="4187313"/>
              <a:ext cx="1197645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(Company)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B406431-B516-DC42-B867-5257ECEEC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0892" y="5378505"/>
              <a:ext cx="420481" cy="400459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9BC2D8F-C7C6-1A43-BB11-2FE6E73D35FD}"/>
                </a:ext>
              </a:extLst>
            </p:cNvPr>
            <p:cNvSpPr txBox="1"/>
            <p:nvPr/>
          </p:nvSpPr>
          <p:spPr>
            <a:xfrm>
              <a:off x="3055318" y="5724255"/>
              <a:ext cx="1729071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Peter_Schreyer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7E8554F-41F8-6E43-8EF8-E48D6AF3F4FA}"/>
                </a:ext>
              </a:extLst>
            </p:cNvPr>
            <p:cNvSpPr/>
            <p:nvPr/>
          </p:nvSpPr>
          <p:spPr>
            <a:xfrm>
              <a:off x="3355734" y="5966841"/>
              <a:ext cx="1160147" cy="375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(Person)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A7A15D6-28EA-E942-9495-9CA0300673E8}"/>
                </a:ext>
              </a:extLst>
            </p:cNvPr>
            <p:cNvGrpSpPr/>
            <p:nvPr/>
          </p:nvGrpSpPr>
          <p:grpSpPr>
            <a:xfrm>
              <a:off x="3236673" y="3291976"/>
              <a:ext cx="2020567" cy="338093"/>
              <a:chOff x="3676206" y="3527312"/>
              <a:chExt cx="2020566" cy="33809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8EE0BD0-B3C8-3C4F-B9CA-4859B937EF7E}"/>
                  </a:ext>
                </a:extLst>
              </p:cNvPr>
              <p:cNvSpPr/>
              <p:nvPr/>
            </p:nvSpPr>
            <p:spPr>
              <a:xfrm>
                <a:off x="3979669" y="3631330"/>
                <a:ext cx="1396801" cy="156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BD2A077-E03C-D340-9B4B-A8CF02C30B91}"/>
                  </a:ext>
                </a:extLst>
              </p:cNvPr>
              <p:cNvSpPr txBox="1"/>
              <p:nvPr/>
            </p:nvSpPr>
            <p:spPr>
              <a:xfrm>
                <a:off x="3676206" y="3527312"/>
                <a:ext cx="2020566" cy="33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designCompany</a:t>
                </a:r>
                <a:endParaRPr kumimoji="1" lang="zh-CN" altLang="en-US" sz="12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860C6376-F721-554B-902D-0038B00B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26399" y="4807634"/>
              <a:ext cx="385123" cy="248725"/>
            </a:xfrm>
            <a:prstGeom prst="rect">
              <a:avLst/>
            </a:prstGeom>
          </p:spPr>
        </p:pic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073C608-D25B-8542-B414-274C60C7FEEC}"/>
                </a:ext>
              </a:extLst>
            </p:cNvPr>
            <p:cNvGrpSpPr/>
            <p:nvPr/>
          </p:nvGrpSpPr>
          <p:grpSpPr>
            <a:xfrm>
              <a:off x="5559706" y="5063576"/>
              <a:ext cx="2224516" cy="377609"/>
              <a:chOff x="6412930" y="5187860"/>
              <a:chExt cx="2224516" cy="377608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4AD43186-C74C-3743-9B18-C5FBFDC269CD}"/>
                  </a:ext>
                </a:extLst>
              </p:cNvPr>
              <p:cNvSpPr txBox="1"/>
              <p:nvPr/>
            </p:nvSpPr>
            <p:spPr>
              <a:xfrm>
                <a:off x="6412930" y="5189810"/>
                <a:ext cx="1567444" cy="37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Germany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D39792D-998B-884D-A07B-EC8296A136AD}"/>
                  </a:ext>
                </a:extLst>
              </p:cNvPr>
              <p:cNvSpPr/>
              <p:nvPr/>
            </p:nvSpPr>
            <p:spPr>
              <a:xfrm>
                <a:off x="7565803" y="5187860"/>
                <a:ext cx="1071643" cy="375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(Country)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851BCDC8-DCF7-694B-A9C8-E87F61D7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76612" y="3161829"/>
              <a:ext cx="437923" cy="409363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A581423-7292-DB49-9223-2D450FCBD373}"/>
                </a:ext>
              </a:extLst>
            </p:cNvPr>
            <p:cNvSpPr txBox="1"/>
            <p:nvPr/>
          </p:nvSpPr>
          <p:spPr>
            <a:xfrm>
              <a:off x="6378032" y="3008851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Porsche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1476709-EA84-E547-8B75-2626CE63F924}"/>
                </a:ext>
              </a:extLst>
            </p:cNvPr>
            <p:cNvSpPr/>
            <p:nvPr/>
          </p:nvSpPr>
          <p:spPr>
            <a:xfrm>
              <a:off x="6562935" y="3251437"/>
              <a:ext cx="1197645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(Company)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4AE81464-343C-E14B-93D2-9BF7212A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43637" y="3473989"/>
              <a:ext cx="1044513" cy="392737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5B76D7D-E7D8-EA40-B397-0C40C78BFA69}"/>
                </a:ext>
              </a:extLst>
            </p:cNvPr>
            <p:cNvSpPr txBox="1"/>
            <p:nvPr/>
          </p:nvSpPr>
          <p:spPr>
            <a:xfrm>
              <a:off x="9115973" y="3802689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Porsche_911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818DEAA-6458-8C41-99CD-D3BEA7D0646E}"/>
                </a:ext>
              </a:extLst>
            </p:cNvPr>
            <p:cNvSpPr/>
            <p:nvPr/>
          </p:nvSpPr>
          <p:spPr>
            <a:xfrm>
              <a:off x="9197179" y="4045274"/>
              <a:ext cx="1405040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(Automobile)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D1C945B9-61B0-B747-9908-E3AABD8E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4339" y="5634835"/>
              <a:ext cx="849464" cy="369332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322A57B-B516-4640-B314-0ED3E4C7C820}"/>
                </a:ext>
              </a:extLst>
            </p:cNvPr>
            <p:cNvSpPr txBox="1"/>
            <p:nvPr/>
          </p:nvSpPr>
          <p:spPr>
            <a:xfrm>
              <a:off x="7345349" y="6010597"/>
              <a:ext cx="1567444" cy="37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BMW_320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1584A17-F544-9948-9493-B202E2CC9F04}"/>
                </a:ext>
              </a:extLst>
            </p:cNvPr>
            <p:cNvSpPr/>
            <p:nvPr/>
          </p:nvSpPr>
          <p:spPr>
            <a:xfrm>
              <a:off x="7426555" y="6253186"/>
              <a:ext cx="1405040" cy="375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(Automobile)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E70C868D-0ACF-A544-87DD-720AFCC11147}"/>
              </a:ext>
            </a:extLst>
          </p:cNvPr>
          <p:cNvSpPr txBox="1"/>
          <p:nvPr/>
        </p:nvSpPr>
        <p:spPr>
          <a:xfrm>
            <a:off x="7126901" y="2553678"/>
            <a:ext cx="380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Heterogeneous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  <a:r>
              <a:rPr kumimoji="1" lang="zh-CN" altLang="en-US" sz="2000" dirty="0"/>
              <a:t> </a:t>
            </a:r>
            <a:r>
              <a:rPr kumimoji="1" lang="zh-CN" altLang="en-US" sz="2000" dirty="0">
                <a:solidFill>
                  <a:srgbClr val="C00000"/>
                </a:solidFill>
              </a:rPr>
              <a:t>异构图</a:t>
            </a:r>
            <a:endParaRPr kumimoji="1" lang="en-US" altLang="zh-C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814532-463F-5E49-A45C-0D4BB915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085259"/>
            <a:ext cx="7899945" cy="5587546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8C78B81-8597-5D47-8DCE-5DD2DE9685A1}"/>
              </a:ext>
            </a:extLst>
          </p:cNvPr>
          <p:cNvSpPr/>
          <p:nvPr/>
        </p:nvSpPr>
        <p:spPr>
          <a:xfrm>
            <a:off x="6400801" y="1772029"/>
            <a:ext cx="1011218" cy="1656971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0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0F0DA-865E-F84F-AC51-B80319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1836"/>
            <a:ext cx="3800355" cy="18588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FD3D24-6ACB-5B42-B2D1-F46CAA56382B}"/>
              </a:ext>
            </a:extLst>
          </p:cNvPr>
          <p:cNvSpPr txBox="1"/>
          <p:nvPr/>
        </p:nvSpPr>
        <p:spPr>
          <a:xfrm>
            <a:off x="1537503" y="3115762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简单同构图</a:t>
            </a:r>
          </a:p>
        </p:txBody>
      </p:sp>
    </p:spTree>
    <p:extLst>
      <p:ext uri="{BB962C8B-B14F-4D97-AF65-F5344CB8AC3E}">
        <p14:creationId xmlns:p14="http://schemas.microsoft.com/office/powerpoint/2010/main" val="6694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0F0DA-865E-F84F-AC51-B80319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1836"/>
            <a:ext cx="3800355" cy="1858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3AB25A-B230-5845-9B7C-019D93B9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908931"/>
            <a:ext cx="3800355" cy="185886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02F6D54-CC9B-244F-974D-828B83CA9A0E}"/>
              </a:ext>
            </a:extLst>
          </p:cNvPr>
          <p:cNvGraphicFramePr>
            <a:graphicFrameLocks noGrp="1"/>
          </p:cNvGraphicFramePr>
          <p:nvPr/>
        </p:nvGraphicFramePr>
        <p:xfrm>
          <a:off x="4570748" y="4980985"/>
          <a:ext cx="2248430" cy="109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17">
                  <a:extLst>
                    <a:ext uri="{9D8B030D-6E8A-4147-A177-3AD203B41FA5}">
                      <a16:colId xmlns:a16="http://schemas.microsoft.com/office/drawing/2014/main" val="1317236932"/>
                    </a:ext>
                  </a:extLst>
                </a:gridCol>
                <a:gridCol w="1054613">
                  <a:extLst>
                    <a:ext uri="{9D8B030D-6E8A-4147-A177-3AD203B41FA5}">
                      <a16:colId xmlns:a16="http://schemas.microsoft.com/office/drawing/2014/main" val="335475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attribute</a:t>
                      </a:r>
                      <a:endParaRPr lang="zh-CN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value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84292"/>
                  </a:ext>
                </a:extLst>
              </a:tr>
              <a:tr h="35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age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3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education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master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0886"/>
                  </a:ext>
                </a:extLst>
              </a:tr>
            </a:tbl>
          </a:graphicData>
        </a:graphic>
      </p:graphicFrame>
      <p:cxnSp>
        <p:nvCxnSpPr>
          <p:cNvPr id="7" name="直接连接符 77">
            <a:extLst>
              <a:ext uri="{FF2B5EF4-FFF2-40B4-BE49-F238E27FC236}">
                <a16:creationId xmlns:a16="http://schemas.microsoft.com/office/drawing/2014/main" id="{D06DBBDA-B1CC-EC4E-B349-7F7D390B222B}"/>
              </a:ext>
            </a:extLst>
          </p:cNvPr>
          <p:cNvCxnSpPr/>
          <p:nvPr/>
        </p:nvCxnSpPr>
        <p:spPr>
          <a:xfrm flipV="1">
            <a:off x="3993376" y="4998469"/>
            <a:ext cx="562171" cy="52009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8">
            <a:extLst>
              <a:ext uri="{FF2B5EF4-FFF2-40B4-BE49-F238E27FC236}">
                <a16:creationId xmlns:a16="http://schemas.microsoft.com/office/drawing/2014/main" id="{6EF8946D-C25F-0648-BDE0-968B5C76A46D}"/>
              </a:ext>
            </a:extLst>
          </p:cNvPr>
          <p:cNvCxnSpPr>
            <a:cxnSpLocks/>
          </p:cNvCxnSpPr>
          <p:nvPr/>
        </p:nvCxnSpPr>
        <p:spPr>
          <a:xfrm>
            <a:off x="3993378" y="5518560"/>
            <a:ext cx="577370" cy="5585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FD3D24-6ACB-5B42-B2D1-F46CAA56382B}"/>
              </a:ext>
            </a:extLst>
          </p:cNvPr>
          <p:cNvSpPr txBox="1"/>
          <p:nvPr/>
        </p:nvSpPr>
        <p:spPr>
          <a:xfrm>
            <a:off x="1537503" y="3115762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简单同构图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4547F0-0A9C-824B-A61D-F63FF1145B04}"/>
              </a:ext>
            </a:extLst>
          </p:cNvPr>
          <p:cNvSpPr txBox="1"/>
          <p:nvPr/>
        </p:nvSpPr>
        <p:spPr>
          <a:xfrm>
            <a:off x="1537503" y="5874508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同构属性图</a:t>
            </a:r>
          </a:p>
        </p:txBody>
      </p:sp>
    </p:spTree>
    <p:extLst>
      <p:ext uri="{BB962C8B-B14F-4D97-AF65-F5344CB8AC3E}">
        <p14:creationId xmlns:p14="http://schemas.microsoft.com/office/powerpoint/2010/main" val="226269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0F0DA-865E-F84F-AC51-B80319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1836"/>
            <a:ext cx="3800355" cy="1858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3AB25A-B230-5845-9B7C-019D93B9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908931"/>
            <a:ext cx="3800355" cy="185886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02F6D54-CC9B-244F-974D-828B83CA9A0E}"/>
              </a:ext>
            </a:extLst>
          </p:cNvPr>
          <p:cNvGraphicFramePr>
            <a:graphicFrameLocks noGrp="1"/>
          </p:cNvGraphicFramePr>
          <p:nvPr/>
        </p:nvGraphicFramePr>
        <p:xfrm>
          <a:off x="4570748" y="4980985"/>
          <a:ext cx="2248430" cy="109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17">
                  <a:extLst>
                    <a:ext uri="{9D8B030D-6E8A-4147-A177-3AD203B41FA5}">
                      <a16:colId xmlns:a16="http://schemas.microsoft.com/office/drawing/2014/main" val="1317236932"/>
                    </a:ext>
                  </a:extLst>
                </a:gridCol>
                <a:gridCol w="1054613">
                  <a:extLst>
                    <a:ext uri="{9D8B030D-6E8A-4147-A177-3AD203B41FA5}">
                      <a16:colId xmlns:a16="http://schemas.microsoft.com/office/drawing/2014/main" val="335475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attribute</a:t>
                      </a:r>
                      <a:endParaRPr lang="zh-CN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value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84292"/>
                  </a:ext>
                </a:extLst>
              </a:tr>
              <a:tr h="35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age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3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education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master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0886"/>
                  </a:ext>
                </a:extLst>
              </a:tr>
            </a:tbl>
          </a:graphicData>
        </a:graphic>
      </p:graphicFrame>
      <p:cxnSp>
        <p:nvCxnSpPr>
          <p:cNvPr id="7" name="直接连接符 77">
            <a:extLst>
              <a:ext uri="{FF2B5EF4-FFF2-40B4-BE49-F238E27FC236}">
                <a16:creationId xmlns:a16="http://schemas.microsoft.com/office/drawing/2014/main" id="{D06DBBDA-B1CC-EC4E-B349-7F7D390B222B}"/>
              </a:ext>
            </a:extLst>
          </p:cNvPr>
          <p:cNvCxnSpPr/>
          <p:nvPr/>
        </p:nvCxnSpPr>
        <p:spPr>
          <a:xfrm flipV="1">
            <a:off x="3993376" y="4998469"/>
            <a:ext cx="562171" cy="52009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8">
            <a:extLst>
              <a:ext uri="{FF2B5EF4-FFF2-40B4-BE49-F238E27FC236}">
                <a16:creationId xmlns:a16="http://schemas.microsoft.com/office/drawing/2014/main" id="{6EF8946D-C25F-0648-BDE0-968B5C76A46D}"/>
              </a:ext>
            </a:extLst>
          </p:cNvPr>
          <p:cNvCxnSpPr>
            <a:cxnSpLocks/>
          </p:cNvCxnSpPr>
          <p:nvPr/>
        </p:nvCxnSpPr>
        <p:spPr>
          <a:xfrm>
            <a:off x="3993378" y="5518560"/>
            <a:ext cx="577370" cy="5585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FD3D24-6ACB-5B42-B2D1-F46CAA56382B}"/>
              </a:ext>
            </a:extLst>
          </p:cNvPr>
          <p:cNvSpPr txBox="1"/>
          <p:nvPr/>
        </p:nvSpPr>
        <p:spPr>
          <a:xfrm>
            <a:off x="1537503" y="3115762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简单同构图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4547F0-0A9C-824B-A61D-F63FF1145B04}"/>
              </a:ext>
            </a:extLst>
          </p:cNvPr>
          <p:cNvSpPr txBox="1"/>
          <p:nvPr/>
        </p:nvSpPr>
        <p:spPr>
          <a:xfrm>
            <a:off x="1537503" y="5874508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同构属性图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A0CF35-C7B0-C946-813E-70BCC88B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54" y="3908931"/>
            <a:ext cx="3800355" cy="18588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C541161-20D3-5F4E-8091-437EB08C4BAB}"/>
              </a:ext>
            </a:extLst>
          </p:cNvPr>
          <p:cNvSpPr txBox="1"/>
          <p:nvPr/>
        </p:nvSpPr>
        <p:spPr>
          <a:xfrm>
            <a:off x="8701558" y="5832857"/>
            <a:ext cx="172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同构不确定图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2860D-0F83-2C4B-A0D3-9DC6D5003467}"/>
              </a:ext>
            </a:extLst>
          </p:cNvPr>
          <p:cNvSpPr txBox="1"/>
          <p:nvPr/>
        </p:nvSpPr>
        <p:spPr>
          <a:xfrm>
            <a:off x="7412018" y="4530588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4326DD-CA8C-CB4D-B0FE-1F5509227AF2}"/>
              </a:ext>
            </a:extLst>
          </p:cNvPr>
          <p:cNvSpPr txBox="1"/>
          <p:nvPr/>
        </p:nvSpPr>
        <p:spPr>
          <a:xfrm>
            <a:off x="8062129" y="3843874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6D889F-0BF4-F541-B408-363295A1DEF1}"/>
              </a:ext>
            </a:extLst>
          </p:cNvPr>
          <p:cNvSpPr txBox="1"/>
          <p:nvPr/>
        </p:nvSpPr>
        <p:spPr>
          <a:xfrm>
            <a:off x="7811095" y="5258514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C4676F-68D5-864F-9BC7-99539D902C0A}"/>
              </a:ext>
            </a:extLst>
          </p:cNvPr>
          <p:cNvSpPr txBox="1"/>
          <p:nvPr/>
        </p:nvSpPr>
        <p:spPr>
          <a:xfrm>
            <a:off x="7856968" y="4651948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42EA16-2459-924B-97A4-42ECCA0C7030}"/>
              </a:ext>
            </a:extLst>
          </p:cNvPr>
          <p:cNvSpPr txBox="1"/>
          <p:nvPr/>
        </p:nvSpPr>
        <p:spPr>
          <a:xfrm>
            <a:off x="9137588" y="375504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B69149-0897-E24C-8464-AAA6F4D1BC5B}"/>
              </a:ext>
            </a:extLst>
          </p:cNvPr>
          <p:cNvSpPr txBox="1"/>
          <p:nvPr/>
        </p:nvSpPr>
        <p:spPr>
          <a:xfrm>
            <a:off x="8791335" y="422281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85FCFF-FEE8-674C-9856-1F16634AFE2E}"/>
              </a:ext>
            </a:extLst>
          </p:cNvPr>
          <p:cNvSpPr txBox="1"/>
          <p:nvPr/>
        </p:nvSpPr>
        <p:spPr>
          <a:xfrm>
            <a:off x="10296962" y="375504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C48578-02FD-7B49-B6C6-5D70714D8F47}"/>
              </a:ext>
            </a:extLst>
          </p:cNvPr>
          <p:cNvSpPr txBox="1"/>
          <p:nvPr/>
        </p:nvSpPr>
        <p:spPr>
          <a:xfrm>
            <a:off x="11114203" y="422281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1F25D7-1A37-E043-9CF3-C004A21631AF}"/>
              </a:ext>
            </a:extLst>
          </p:cNvPr>
          <p:cNvSpPr txBox="1"/>
          <p:nvPr/>
        </p:nvSpPr>
        <p:spPr>
          <a:xfrm>
            <a:off x="10669253" y="433152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279873-3393-A642-9509-9F088D96E304}"/>
              </a:ext>
            </a:extLst>
          </p:cNvPr>
          <p:cNvSpPr txBox="1"/>
          <p:nvPr/>
        </p:nvSpPr>
        <p:spPr>
          <a:xfrm>
            <a:off x="10182878" y="466025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A83915-0A57-6F48-B71E-404AA31CEA1A}"/>
              </a:ext>
            </a:extLst>
          </p:cNvPr>
          <p:cNvSpPr txBox="1"/>
          <p:nvPr/>
        </p:nvSpPr>
        <p:spPr>
          <a:xfrm>
            <a:off x="10405353" y="5253340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A79CE3-D6F8-1043-A0AE-E67D1667C428}"/>
              </a:ext>
            </a:extLst>
          </p:cNvPr>
          <p:cNvSpPr txBox="1"/>
          <p:nvPr/>
        </p:nvSpPr>
        <p:spPr>
          <a:xfrm>
            <a:off x="8531894" y="499530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0.7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1410D4-7336-A447-8328-0182906D321E}"/>
              </a:ext>
            </a:extLst>
          </p:cNvPr>
          <p:cNvSpPr txBox="1"/>
          <p:nvPr/>
        </p:nvSpPr>
        <p:spPr>
          <a:xfrm>
            <a:off x="11114203" y="5003609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200" y="381000"/>
            <a:ext cx="4495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D6BE99F-BA48-7C42-8E88-96797B2C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15" y="2350832"/>
            <a:ext cx="7576969" cy="354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861AD5-8223-DB42-83FD-AEE062931822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Networks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everywhere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(e.g.,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chemistry,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biology,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social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networks,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Web,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etc.)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287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95481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graph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0F0DA-865E-F84F-AC51-B803194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1836"/>
            <a:ext cx="3800355" cy="1858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3AB25A-B230-5845-9B7C-019D93B9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908931"/>
            <a:ext cx="3800355" cy="185886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02F6D54-CC9B-244F-974D-828B83CA9A0E}"/>
              </a:ext>
            </a:extLst>
          </p:cNvPr>
          <p:cNvGraphicFramePr>
            <a:graphicFrameLocks noGrp="1"/>
          </p:cNvGraphicFramePr>
          <p:nvPr/>
        </p:nvGraphicFramePr>
        <p:xfrm>
          <a:off x="4570748" y="4980985"/>
          <a:ext cx="2248430" cy="109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17">
                  <a:extLst>
                    <a:ext uri="{9D8B030D-6E8A-4147-A177-3AD203B41FA5}">
                      <a16:colId xmlns:a16="http://schemas.microsoft.com/office/drawing/2014/main" val="1317236932"/>
                    </a:ext>
                  </a:extLst>
                </a:gridCol>
                <a:gridCol w="1054613">
                  <a:extLst>
                    <a:ext uri="{9D8B030D-6E8A-4147-A177-3AD203B41FA5}">
                      <a16:colId xmlns:a16="http://schemas.microsoft.com/office/drawing/2014/main" val="335475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attribute</a:t>
                      </a:r>
                      <a:endParaRPr lang="zh-CN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value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84292"/>
                  </a:ext>
                </a:extLst>
              </a:tr>
              <a:tr h="35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age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3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education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master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0886"/>
                  </a:ext>
                </a:extLst>
              </a:tr>
            </a:tbl>
          </a:graphicData>
        </a:graphic>
      </p:graphicFrame>
      <p:cxnSp>
        <p:nvCxnSpPr>
          <p:cNvPr id="7" name="直接连接符 77">
            <a:extLst>
              <a:ext uri="{FF2B5EF4-FFF2-40B4-BE49-F238E27FC236}">
                <a16:creationId xmlns:a16="http://schemas.microsoft.com/office/drawing/2014/main" id="{D06DBBDA-B1CC-EC4E-B349-7F7D390B222B}"/>
              </a:ext>
            </a:extLst>
          </p:cNvPr>
          <p:cNvCxnSpPr/>
          <p:nvPr/>
        </p:nvCxnSpPr>
        <p:spPr>
          <a:xfrm flipV="1">
            <a:off x="3993376" y="4998469"/>
            <a:ext cx="562171" cy="52009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8">
            <a:extLst>
              <a:ext uri="{FF2B5EF4-FFF2-40B4-BE49-F238E27FC236}">
                <a16:creationId xmlns:a16="http://schemas.microsoft.com/office/drawing/2014/main" id="{6EF8946D-C25F-0648-BDE0-968B5C76A46D}"/>
              </a:ext>
            </a:extLst>
          </p:cNvPr>
          <p:cNvCxnSpPr>
            <a:cxnSpLocks/>
          </p:cNvCxnSpPr>
          <p:nvPr/>
        </p:nvCxnSpPr>
        <p:spPr>
          <a:xfrm>
            <a:off x="3993378" y="5518560"/>
            <a:ext cx="577370" cy="5585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7FD3D24-6ACB-5B42-B2D1-F46CAA56382B}"/>
              </a:ext>
            </a:extLst>
          </p:cNvPr>
          <p:cNvSpPr txBox="1"/>
          <p:nvPr/>
        </p:nvSpPr>
        <p:spPr>
          <a:xfrm>
            <a:off x="1537503" y="3115762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简单同构图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4547F0-0A9C-824B-A61D-F63FF1145B04}"/>
              </a:ext>
            </a:extLst>
          </p:cNvPr>
          <p:cNvSpPr txBox="1"/>
          <p:nvPr/>
        </p:nvSpPr>
        <p:spPr>
          <a:xfrm>
            <a:off x="1537503" y="5874508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同构属性图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A0CF35-C7B0-C946-813E-70BCC88B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54" y="3908931"/>
            <a:ext cx="3800355" cy="18588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C541161-20D3-5F4E-8091-437EB08C4BAB}"/>
              </a:ext>
            </a:extLst>
          </p:cNvPr>
          <p:cNvSpPr txBox="1"/>
          <p:nvPr/>
        </p:nvSpPr>
        <p:spPr>
          <a:xfrm>
            <a:off x="8701558" y="5832857"/>
            <a:ext cx="172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同构不确定图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2860D-0F83-2C4B-A0D3-9DC6D5003467}"/>
              </a:ext>
            </a:extLst>
          </p:cNvPr>
          <p:cNvSpPr txBox="1"/>
          <p:nvPr/>
        </p:nvSpPr>
        <p:spPr>
          <a:xfrm>
            <a:off x="7412018" y="4530588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4326DD-CA8C-CB4D-B0FE-1F5509227AF2}"/>
              </a:ext>
            </a:extLst>
          </p:cNvPr>
          <p:cNvSpPr txBox="1"/>
          <p:nvPr/>
        </p:nvSpPr>
        <p:spPr>
          <a:xfrm>
            <a:off x="8062129" y="3843874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6D889F-0BF4-F541-B408-363295A1DEF1}"/>
              </a:ext>
            </a:extLst>
          </p:cNvPr>
          <p:cNvSpPr txBox="1"/>
          <p:nvPr/>
        </p:nvSpPr>
        <p:spPr>
          <a:xfrm>
            <a:off x="7811095" y="5258514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C4676F-68D5-864F-9BC7-99539D902C0A}"/>
              </a:ext>
            </a:extLst>
          </p:cNvPr>
          <p:cNvSpPr txBox="1"/>
          <p:nvPr/>
        </p:nvSpPr>
        <p:spPr>
          <a:xfrm>
            <a:off x="7856968" y="4651948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42EA16-2459-924B-97A4-42ECCA0C7030}"/>
              </a:ext>
            </a:extLst>
          </p:cNvPr>
          <p:cNvSpPr txBox="1"/>
          <p:nvPr/>
        </p:nvSpPr>
        <p:spPr>
          <a:xfrm>
            <a:off x="9137588" y="375504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B69149-0897-E24C-8464-AAA6F4D1BC5B}"/>
              </a:ext>
            </a:extLst>
          </p:cNvPr>
          <p:cNvSpPr txBox="1"/>
          <p:nvPr/>
        </p:nvSpPr>
        <p:spPr>
          <a:xfrm>
            <a:off x="8791335" y="422281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85FCFF-FEE8-674C-9856-1F16634AFE2E}"/>
              </a:ext>
            </a:extLst>
          </p:cNvPr>
          <p:cNvSpPr txBox="1"/>
          <p:nvPr/>
        </p:nvSpPr>
        <p:spPr>
          <a:xfrm>
            <a:off x="10296962" y="375504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C48578-02FD-7B49-B6C6-5D70714D8F47}"/>
              </a:ext>
            </a:extLst>
          </p:cNvPr>
          <p:cNvSpPr txBox="1"/>
          <p:nvPr/>
        </p:nvSpPr>
        <p:spPr>
          <a:xfrm>
            <a:off x="11114203" y="422281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1F25D7-1A37-E043-9CF3-C004A21631AF}"/>
              </a:ext>
            </a:extLst>
          </p:cNvPr>
          <p:cNvSpPr txBox="1"/>
          <p:nvPr/>
        </p:nvSpPr>
        <p:spPr>
          <a:xfrm>
            <a:off x="10669253" y="433152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279873-3393-A642-9509-9F088D96E304}"/>
              </a:ext>
            </a:extLst>
          </p:cNvPr>
          <p:cNvSpPr txBox="1"/>
          <p:nvPr/>
        </p:nvSpPr>
        <p:spPr>
          <a:xfrm>
            <a:off x="10182878" y="466025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A83915-0A57-6F48-B71E-404AA31CEA1A}"/>
              </a:ext>
            </a:extLst>
          </p:cNvPr>
          <p:cNvSpPr txBox="1"/>
          <p:nvPr/>
        </p:nvSpPr>
        <p:spPr>
          <a:xfrm>
            <a:off x="10405353" y="5253340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A79CE3-D6F8-1043-A0AE-E67D1667C428}"/>
              </a:ext>
            </a:extLst>
          </p:cNvPr>
          <p:cNvSpPr txBox="1"/>
          <p:nvPr/>
        </p:nvSpPr>
        <p:spPr>
          <a:xfrm>
            <a:off x="8531894" y="499530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0.7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1410D4-7336-A447-8328-0182906D321E}"/>
              </a:ext>
            </a:extLst>
          </p:cNvPr>
          <p:cNvSpPr txBox="1"/>
          <p:nvPr/>
        </p:nvSpPr>
        <p:spPr>
          <a:xfrm>
            <a:off x="11114203" y="5003609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363DDDB-874A-C84D-81C4-B3D89D5B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40" y="1200874"/>
            <a:ext cx="3800355" cy="185886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F9E036F-9CA0-494D-9B29-25DA19C96FFB}"/>
              </a:ext>
            </a:extLst>
          </p:cNvPr>
          <p:cNvSpPr txBox="1"/>
          <p:nvPr/>
        </p:nvSpPr>
        <p:spPr>
          <a:xfrm>
            <a:off x="9447255" y="2372272"/>
            <a:ext cx="2545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C00000"/>
                </a:solidFill>
              </a:rPr>
              <a:t>同构属性</a:t>
            </a:r>
            <a:r>
              <a:rPr kumimoji="1" lang="en-US" altLang="zh-CN" sz="2000" dirty="0">
                <a:solidFill>
                  <a:srgbClr val="C00000"/>
                </a:solidFill>
              </a:rPr>
              <a:t>+</a:t>
            </a:r>
            <a:r>
              <a:rPr kumimoji="1" lang="zh-CN" altLang="en-US" sz="2000" dirty="0">
                <a:solidFill>
                  <a:srgbClr val="C00000"/>
                </a:solidFill>
              </a:rPr>
              <a:t>不确定图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74915D-A129-5741-8B29-6C5AA36EF1E3}"/>
              </a:ext>
            </a:extLst>
          </p:cNvPr>
          <p:cNvSpPr txBox="1"/>
          <p:nvPr/>
        </p:nvSpPr>
        <p:spPr>
          <a:xfrm>
            <a:off x="5302604" y="182253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8B6149-F296-7143-9F6A-4F5564E26614}"/>
              </a:ext>
            </a:extLst>
          </p:cNvPr>
          <p:cNvSpPr txBox="1"/>
          <p:nvPr/>
        </p:nvSpPr>
        <p:spPr>
          <a:xfrm>
            <a:off x="5952715" y="1135817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DC15ED-3A8D-464D-9005-FE3426EDF81C}"/>
              </a:ext>
            </a:extLst>
          </p:cNvPr>
          <p:cNvSpPr txBox="1"/>
          <p:nvPr/>
        </p:nvSpPr>
        <p:spPr>
          <a:xfrm>
            <a:off x="5701681" y="2550457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3B5B36-3861-5547-B7FE-F54AE7945966}"/>
              </a:ext>
            </a:extLst>
          </p:cNvPr>
          <p:cNvSpPr txBox="1"/>
          <p:nvPr/>
        </p:nvSpPr>
        <p:spPr>
          <a:xfrm>
            <a:off x="5747554" y="1943891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F80298-4A6E-9F47-86CE-181379394ED0}"/>
              </a:ext>
            </a:extLst>
          </p:cNvPr>
          <p:cNvSpPr txBox="1"/>
          <p:nvPr/>
        </p:nvSpPr>
        <p:spPr>
          <a:xfrm>
            <a:off x="7028174" y="104698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7F34E1-765D-6B49-AB4E-F2ED7960A289}"/>
              </a:ext>
            </a:extLst>
          </p:cNvPr>
          <p:cNvSpPr txBox="1"/>
          <p:nvPr/>
        </p:nvSpPr>
        <p:spPr>
          <a:xfrm>
            <a:off x="6681921" y="1514754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35FA3B7-36C5-304A-AF29-E1AF483187DB}"/>
              </a:ext>
            </a:extLst>
          </p:cNvPr>
          <p:cNvSpPr txBox="1"/>
          <p:nvPr/>
        </p:nvSpPr>
        <p:spPr>
          <a:xfrm>
            <a:off x="8187548" y="104698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28667-36E3-454A-9FB8-495C73039055}"/>
              </a:ext>
            </a:extLst>
          </p:cNvPr>
          <p:cNvSpPr txBox="1"/>
          <p:nvPr/>
        </p:nvSpPr>
        <p:spPr>
          <a:xfrm>
            <a:off x="8923766" y="1526329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0.2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3F9221F-D515-064B-BA45-E6F145991189}"/>
              </a:ext>
            </a:extLst>
          </p:cNvPr>
          <p:cNvSpPr txBox="1"/>
          <p:nvPr/>
        </p:nvSpPr>
        <p:spPr>
          <a:xfrm>
            <a:off x="8559839" y="162346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0CBFE0-22A9-F647-84A9-E9045A971E72}"/>
              </a:ext>
            </a:extLst>
          </p:cNvPr>
          <p:cNvSpPr txBox="1"/>
          <p:nvPr/>
        </p:nvSpPr>
        <p:spPr>
          <a:xfrm>
            <a:off x="8073464" y="1952195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0.8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F0E10F0-606C-DA48-8E63-C5BD84D68032}"/>
              </a:ext>
            </a:extLst>
          </p:cNvPr>
          <p:cNvSpPr txBox="1"/>
          <p:nvPr/>
        </p:nvSpPr>
        <p:spPr>
          <a:xfrm>
            <a:off x="8295939" y="2545283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1.0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7A826A9-02DC-8242-82BB-F60FDCA2310C}"/>
              </a:ext>
            </a:extLst>
          </p:cNvPr>
          <p:cNvSpPr txBox="1"/>
          <p:nvPr/>
        </p:nvSpPr>
        <p:spPr>
          <a:xfrm>
            <a:off x="6422480" y="2287248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0.7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F22F95-10C7-8645-8B67-DFB3C12E93F0}"/>
              </a:ext>
            </a:extLst>
          </p:cNvPr>
          <p:cNvSpPr txBox="1"/>
          <p:nvPr/>
        </p:nvSpPr>
        <p:spPr>
          <a:xfrm>
            <a:off x="9004789" y="2295552"/>
            <a:ext cx="44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0.9</a:t>
            </a:r>
            <a:endParaRPr kumimoji="1" lang="zh-CN" altLang="en-US" sz="1400" b="1" dirty="0">
              <a:solidFill>
                <a:srgbClr val="00B050"/>
              </a:solidFill>
            </a:endParaRPr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2893D61A-A853-664E-B34E-127296CBD117}"/>
              </a:ext>
            </a:extLst>
          </p:cNvPr>
          <p:cNvGraphicFramePr>
            <a:graphicFrameLocks noGrp="1"/>
          </p:cNvGraphicFramePr>
          <p:nvPr/>
        </p:nvGraphicFramePr>
        <p:xfrm>
          <a:off x="9598276" y="823718"/>
          <a:ext cx="2248430" cy="1096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17">
                  <a:extLst>
                    <a:ext uri="{9D8B030D-6E8A-4147-A177-3AD203B41FA5}">
                      <a16:colId xmlns:a16="http://schemas.microsoft.com/office/drawing/2014/main" val="1317236932"/>
                    </a:ext>
                  </a:extLst>
                </a:gridCol>
                <a:gridCol w="1054613">
                  <a:extLst>
                    <a:ext uri="{9D8B030D-6E8A-4147-A177-3AD203B41FA5}">
                      <a16:colId xmlns:a16="http://schemas.microsoft.com/office/drawing/2014/main" val="335475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attribute</a:t>
                      </a:r>
                      <a:endParaRPr lang="zh-CN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value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84292"/>
                  </a:ext>
                </a:extLst>
              </a:tr>
              <a:tr h="354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age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3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i="1" dirty="0"/>
                        <a:t>education</a:t>
                      </a:r>
                      <a:endParaRPr lang="zh-CN" altLang="en-US" sz="15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master</a:t>
                      </a:r>
                      <a:endParaRPr lang="zh-CN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0886"/>
                  </a:ext>
                </a:extLst>
              </a:tr>
            </a:tbl>
          </a:graphicData>
        </a:graphic>
      </p:graphicFrame>
      <p:cxnSp>
        <p:nvCxnSpPr>
          <p:cNvPr id="45" name="直接连接符 77">
            <a:extLst>
              <a:ext uri="{FF2B5EF4-FFF2-40B4-BE49-F238E27FC236}">
                <a16:creationId xmlns:a16="http://schemas.microsoft.com/office/drawing/2014/main" id="{4E4DBBE8-15A2-1A47-BB84-7065B0AA953A}"/>
              </a:ext>
            </a:extLst>
          </p:cNvPr>
          <p:cNvCxnSpPr/>
          <p:nvPr/>
        </p:nvCxnSpPr>
        <p:spPr>
          <a:xfrm flipV="1">
            <a:off x="9020904" y="841202"/>
            <a:ext cx="562171" cy="52009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78">
            <a:extLst>
              <a:ext uri="{FF2B5EF4-FFF2-40B4-BE49-F238E27FC236}">
                <a16:creationId xmlns:a16="http://schemas.microsoft.com/office/drawing/2014/main" id="{77F3BA20-38D1-9B41-8507-5A6838ED8837}"/>
              </a:ext>
            </a:extLst>
          </p:cNvPr>
          <p:cNvCxnSpPr>
            <a:cxnSpLocks/>
          </p:cNvCxnSpPr>
          <p:nvPr/>
        </p:nvCxnSpPr>
        <p:spPr>
          <a:xfrm>
            <a:off x="9020906" y="1361293"/>
            <a:ext cx="577370" cy="5585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771452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7612AC-B0E3-7E45-AD8D-241817AC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" y="1113472"/>
            <a:ext cx="7154882" cy="5570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54A6FC-4823-BD4B-B085-90557CEA10A9}"/>
              </a:ext>
            </a:extLst>
          </p:cNvPr>
          <p:cNvSpPr txBox="1"/>
          <p:nvPr/>
        </p:nvSpPr>
        <p:spPr>
          <a:xfrm>
            <a:off x="7558268" y="2280213"/>
            <a:ext cx="388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7030A0"/>
                </a:solidFill>
              </a:rPr>
              <a:t>不同图结构作为社区的基础结构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7EE099D-2499-1A4B-B723-442CFD28A9F1}"/>
              </a:ext>
            </a:extLst>
          </p:cNvPr>
          <p:cNvSpPr/>
          <p:nvPr/>
        </p:nvSpPr>
        <p:spPr>
          <a:xfrm>
            <a:off x="4699322" y="1400537"/>
            <a:ext cx="1011218" cy="613458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1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78881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community structure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794A84-9A8A-1A4A-8881-D1D4E6312CCE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every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node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has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degree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at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least</a:t>
            </a:r>
            <a:r>
              <a:rPr kumimoji="1" lang="zh-CN" altLang="en-US" sz="2200" dirty="0"/>
              <a:t> </a:t>
            </a:r>
            <a:r>
              <a:rPr kumimoji="1" lang="en-US" altLang="zh-CN" sz="22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in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this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subgraph</a:t>
            </a:r>
            <a:endParaRPr kumimoji="1" lang="zh-CN" altLang="en-US" sz="22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1DAC91-F6F5-2243-B67A-0217BE62FE24}"/>
              </a:ext>
            </a:extLst>
          </p:cNvPr>
          <p:cNvSpPr>
            <a:spLocks noChangeAspect="1"/>
          </p:cNvSpPr>
          <p:nvPr/>
        </p:nvSpPr>
        <p:spPr>
          <a:xfrm>
            <a:off x="1462505" y="201283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A5E138-1918-B04D-8BE0-CC42F7B0DE02}"/>
              </a:ext>
            </a:extLst>
          </p:cNvPr>
          <p:cNvSpPr>
            <a:spLocks noChangeAspect="1"/>
          </p:cNvSpPr>
          <p:nvPr/>
        </p:nvSpPr>
        <p:spPr>
          <a:xfrm>
            <a:off x="642389" y="2670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DBF3678-D735-5845-9FF3-FF1AAFC839E6}"/>
              </a:ext>
            </a:extLst>
          </p:cNvPr>
          <p:cNvSpPr>
            <a:spLocks noChangeAspect="1"/>
          </p:cNvSpPr>
          <p:nvPr/>
        </p:nvSpPr>
        <p:spPr>
          <a:xfrm>
            <a:off x="1055481" y="346999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227CA98-5095-984B-9B5C-9AFEA91CE04B}"/>
              </a:ext>
            </a:extLst>
          </p:cNvPr>
          <p:cNvSpPr>
            <a:spLocks noChangeAspect="1"/>
          </p:cNvSpPr>
          <p:nvPr/>
        </p:nvSpPr>
        <p:spPr>
          <a:xfrm>
            <a:off x="1944120" y="344964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6A41C0A-2DB2-5643-8740-AE0307A17728}"/>
              </a:ext>
            </a:extLst>
          </p:cNvPr>
          <p:cNvSpPr>
            <a:spLocks noChangeAspect="1"/>
          </p:cNvSpPr>
          <p:nvPr/>
        </p:nvSpPr>
        <p:spPr>
          <a:xfrm>
            <a:off x="2301912" y="2670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C6933A3C-A6B3-514B-BAD0-1EB5193B749B}"/>
              </a:ext>
            </a:extLst>
          </p:cNvPr>
          <p:cNvCxnSpPr>
            <a:cxnSpLocks/>
            <a:stCxn id="9" idx="7"/>
            <a:endCxn id="5" idx="3"/>
          </p:cNvCxnSpPr>
          <p:nvPr/>
        </p:nvCxnSpPr>
        <p:spPr>
          <a:xfrm flipV="1">
            <a:off x="945948" y="2319894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844AE12-0284-FC48-B6AF-41DC02D5BB47}"/>
              </a:ext>
            </a:extLst>
          </p:cNvPr>
          <p:cNvCxnSpPr>
            <a:cxnSpLocks/>
            <a:stCxn id="12" idx="1"/>
            <a:endCxn id="5" idx="5"/>
          </p:cNvCxnSpPr>
          <p:nvPr/>
        </p:nvCxnSpPr>
        <p:spPr>
          <a:xfrm flipH="1" flipV="1">
            <a:off x="1766063" y="2319894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AA8A0F99-0CFD-6743-807C-C96B8C6E03E3}"/>
              </a:ext>
            </a:extLst>
          </p:cNvPr>
          <p:cNvCxnSpPr>
            <a:cxnSpLocks/>
            <a:stCxn id="12" idx="4"/>
            <a:endCxn id="11" idx="7"/>
          </p:cNvCxnSpPr>
          <p:nvPr/>
        </p:nvCxnSpPr>
        <p:spPr>
          <a:xfrm flipH="1">
            <a:off x="2247679" y="3029953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3AB25E21-D998-3F49-BFD9-C7DD34EC14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1411122" y="3629518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>
            <a:extLst>
              <a:ext uri="{FF2B5EF4-FFF2-40B4-BE49-F238E27FC236}">
                <a16:creationId xmlns:a16="http://schemas.microsoft.com/office/drawing/2014/main" id="{B17A812B-DDDF-A741-83E5-2399EC78BE4D}"/>
              </a:ext>
            </a:extLst>
          </p:cNvPr>
          <p:cNvSpPr>
            <a:spLocks noChangeAspect="1"/>
          </p:cNvSpPr>
          <p:nvPr/>
        </p:nvSpPr>
        <p:spPr>
          <a:xfrm>
            <a:off x="4067522" y="199249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5FD89AAE-6386-9F46-B9FC-7A90319A14E0}"/>
              </a:ext>
            </a:extLst>
          </p:cNvPr>
          <p:cNvSpPr>
            <a:spLocks noChangeAspect="1"/>
          </p:cNvSpPr>
          <p:nvPr/>
        </p:nvSpPr>
        <p:spPr>
          <a:xfrm>
            <a:off x="3247406" y="264987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2209CC72-0341-024A-9517-300CEF0AE4DC}"/>
              </a:ext>
            </a:extLst>
          </p:cNvPr>
          <p:cNvSpPr>
            <a:spLocks noChangeAspect="1"/>
          </p:cNvSpPr>
          <p:nvPr/>
        </p:nvSpPr>
        <p:spPr>
          <a:xfrm>
            <a:off x="3660498" y="344964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7546B9AB-3509-B941-8C12-E01893314EB9}"/>
              </a:ext>
            </a:extLst>
          </p:cNvPr>
          <p:cNvSpPr>
            <a:spLocks noChangeAspect="1"/>
          </p:cNvSpPr>
          <p:nvPr/>
        </p:nvSpPr>
        <p:spPr>
          <a:xfrm>
            <a:off x="4549137" y="342930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582DBAD-76A8-6046-B9F9-1123F2F5F49F}"/>
              </a:ext>
            </a:extLst>
          </p:cNvPr>
          <p:cNvSpPr>
            <a:spLocks noChangeAspect="1"/>
          </p:cNvSpPr>
          <p:nvPr/>
        </p:nvSpPr>
        <p:spPr>
          <a:xfrm>
            <a:off x="4906930" y="264987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72CC4CFF-8F6A-A44E-B1C0-39551A7C332C}"/>
              </a:ext>
            </a:extLst>
          </p:cNvPr>
          <p:cNvCxnSpPr>
            <a:cxnSpLocks/>
            <a:stCxn id="110" idx="7"/>
            <a:endCxn id="109" idx="3"/>
          </p:cNvCxnSpPr>
          <p:nvPr/>
        </p:nvCxnSpPr>
        <p:spPr>
          <a:xfrm flipV="1">
            <a:off x="3550965" y="2299554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DC12249A-1B30-8D43-A09E-325B0DE96780}"/>
              </a:ext>
            </a:extLst>
          </p:cNvPr>
          <p:cNvCxnSpPr>
            <a:cxnSpLocks/>
            <a:stCxn id="113" idx="1"/>
            <a:endCxn id="109" idx="5"/>
          </p:cNvCxnSpPr>
          <p:nvPr/>
        </p:nvCxnSpPr>
        <p:spPr>
          <a:xfrm flipH="1" flipV="1">
            <a:off x="4371081" y="2299554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BB3BCBE7-FB25-8B42-B2E0-001DA5B95C15}"/>
              </a:ext>
            </a:extLst>
          </p:cNvPr>
          <p:cNvCxnSpPr>
            <a:cxnSpLocks/>
            <a:stCxn id="113" idx="4"/>
            <a:endCxn id="112" idx="7"/>
          </p:cNvCxnSpPr>
          <p:nvPr/>
        </p:nvCxnSpPr>
        <p:spPr>
          <a:xfrm flipH="1">
            <a:off x="4852696" y="3009612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AFB7CD94-2452-A74B-99C2-FE7A9B622436}"/>
              </a:ext>
            </a:extLst>
          </p:cNvPr>
          <p:cNvCxnSpPr>
            <a:cxnSpLocks/>
            <a:stCxn id="110" idx="4"/>
            <a:endCxn id="111" idx="1"/>
          </p:cNvCxnSpPr>
          <p:nvPr/>
        </p:nvCxnSpPr>
        <p:spPr>
          <a:xfrm>
            <a:off x="3425226" y="3009612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A8B117AC-6683-0341-93EE-7C1322D994C9}"/>
              </a:ext>
            </a:extLst>
          </p:cNvPr>
          <p:cNvCxnSpPr>
            <a:cxnSpLocks/>
            <a:stCxn id="111" idx="6"/>
            <a:endCxn id="112" idx="2"/>
          </p:cNvCxnSpPr>
          <p:nvPr/>
        </p:nvCxnSpPr>
        <p:spPr>
          <a:xfrm flipV="1">
            <a:off x="4016139" y="3609177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椭圆 124">
            <a:extLst>
              <a:ext uri="{FF2B5EF4-FFF2-40B4-BE49-F238E27FC236}">
                <a16:creationId xmlns:a16="http://schemas.microsoft.com/office/drawing/2014/main" id="{A3BA6CFE-BE7E-9441-A42B-11A33DA5E2AB}"/>
              </a:ext>
            </a:extLst>
          </p:cNvPr>
          <p:cNvSpPr>
            <a:spLocks noChangeAspect="1"/>
          </p:cNvSpPr>
          <p:nvPr/>
        </p:nvSpPr>
        <p:spPr>
          <a:xfrm>
            <a:off x="6787033" y="195155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5B786E4A-BDD2-8247-A852-B78129CCE197}"/>
              </a:ext>
            </a:extLst>
          </p:cNvPr>
          <p:cNvSpPr>
            <a:spLocks noChangeAspect="1"/>
          </p:cNvSpPr>
          <p:nvPr/>
        </p:nvSpPr>
        <p:spPr>
          <a:xfrm>
            <a:off x="5966917" y="26089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BCA54FB7-ABB1-E347-A79B-383E3A3CC4A4}"/>
              </a:ext>
            </a:extLst>
          </p:cNvPr>
          <p:cNvSpPr>
            <a:spLocks noChangeAspect="1"/>
          </p:cNvSpPr>
          <p:nvPr/>
        </p:nvSpPr>
        <p:spPr>
          <a:xfrm>
            <a:off x="6380009" y="340870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D5028FA-DFBC-5945-8FDB-E75F645ECB1F}"/>
              </a:ext>
            </a:extLst>
          </p:cNvPr>
          <p:cNvSpPr>
            <a:spLocks noChangeAspect="1"/>
          </p:cNvSpPr>
          <p:nvPr/>
        </p:nvSpPr>
        <p:spPr>
          <a:xfrm>
            <a:off x="7268648" y="3388366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9D8C475E-140E-354F-B4D8-7CC6A874B92C}"/>
              </a:ext>
            </a:extLst>
          </p:cNvPr>
          <p:cNvSpPr>
            <a:spLocks noChangeAspect="1"/>
          </p:cNvSpPr>
          <p:nvPr/>
        </p:nvSpPr>
        <p:spPr>
          <a:xfrm>
            <a:off x="7626440" y="26089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5B70E533-F0CF-8946-BF98-059604587EC2}"/>
              </a:ext>
            </a:extLst>
          </p:cNvPr>
          <p:cNvCxnSpPr>
            <a:cxnSpLocks/>
            <a:stCxn id="126" idx="7"/>
            <a:endCxn id="125" idx="3"/>
          </p:cNvCxnSpPr>
          <p:nvPr/>
        </p:nvCxnSpPr>
        <p:spPr>
          <a:xfrm flipV="1">
            <a:off x="6270475" y="2258611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42D4F5F1-F3E3-CB41-9A67-64C8A5D1EFCB}"/>
              </a:ext>
            </a:extLst>
          </p:cNvPr>
          <p:cNvCxnSpPr>
            <a:cxnSpLocks/>
            <a:stCxn id="129" idx="1"/>
            <a:endCxn id="125" idx="5"/>
          </p:cNvCxnSpPr>
          <p:nvPr/>
        </p:nvCxnSpPr>
        <p:spPr>
          <a:xfrm flipH="1" flipV="1">
            <a:off x="7090592" y="2258611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A90EE582-89C5-8B45-8529-DC7B2BCCC46C}"/>
              </a:ext>
            </a:extLst>
          </p:cNvPr>
          <p:cNvCxnSpPr>
            <a:cxnSpLocks/>
            <a:stCxn id="127" idx="0"/>
            <a:endCxn id="125" idx="4"/>
          </p:cNvCxnSpPr>
          <p:nvPr/>
        </p:nvCxnSpPr>
        <p:spPr>
          <a:xfrm flipV="1">
            <a:off x="6557829" y="2311293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F0364EE-1F4B-6E4A-A55E-47F6C903FEC5}"/>
              </a:ext>
            </a:extLst>
          </p:cNvPr>
          <p:cNvCxnSpPr>
            <a:cxnSpLocks/>
            <a:stCxn id="129" idx="2"/>
            <a:endCxn id="126" idx="6"/>
          </p:cNvCxnSpPr>
          <p:nvPr/>
        </p:nvCxnSpPr>
        <p:spPr>
          <a:xfrm flipH="1">
            <a:off x="6322557" y="2788801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DB5FD047-0CB5-3D4A-9043-309EB704059C}"/>
              </a:ext>
            </a:extLst>
          </p:cNvPr>
          <p:cNvCxnSpPr>
            <a:cxnSpLocks/>
            <a:stCxn id="129" idx="4"/>
            <a:endCxn id="128" idx="7"/>
          </p:cNvCxnSpPr>
          <p:nvPr/>
        </p:nvCxnSpPr>
        <p:spPr>
          <a:xfrm flipH="1">
            <a:off x="7572206" y="2968670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C583922F-B5C5-AE42-A01B-B3EB5687631A}"/>
              </a:ext>
            </a:extLst>
          </p:cNvPr>
          <p:cNvCxnSpPr>
            <a:cxnSpLocks/>
            <a:stCxn id="126" idx="4"/>
            <a:endCxn id="127" idx="1"/>
          </p:cNvCxnSpPr>
          <p:nvPr/>
        </p:nvCxnSpPr>
        <p:spPr>
          <a:xfrm>
            <a:off x="6144737" y="2968670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191C81C-504D-9047-8948-A6736E8E440E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6735649" y="3568235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9AC8B13-F6B5-C84B-9DC8-7CFCFAB2A3D0}"/>
              </a:ext>
            </a:extLst>
          </p:cNvPr>
          <p:cNvSpPr txBox="1"/>
          <p:nvPr/>
        </p:nvSpPr>
        <p:spPr>
          <a:xfrm>
            <a:off x="642389" y="3832108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1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CDAB44A-3A1A-0B4A-81EC-350D2F4870E8}"/>
              </a:ext>
            </a:extLst>
          </p:cNvPr>
          <p:cNvSpPr txBox="1"/>
          <p:nvPr/>
        </p:nvSpPr>
        <p:spPr>
          <a:xfrm>
            <a:off x="3274823" y="3832107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4FC99029-E09C-D548-83B9-5C7FFDFC1503}"/>
              </a:ext>
            </a:extLst>
          </p:cNvPr>
          <p:cNvSpPr>
            <a:spLocks noChangeAspect="1"/>
          </p:cNvSpPr>
          <p:nvPr/>
        </p:nvSpPr>
        <p:spPr>
          <a:xfrm>
            <a:off x="1489921" y="44888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1C5632FE-1CC0-E543-B8A0-0AED0CE32DFA}"/>
              </a:ext>
            </a:extLst>
          </p:cNvPr>
          <p:cNvSpPr>
            <a:spLocks noChangeAspect="1"/>
          </p:cNvSpPr>
          <p:nvPr/>
        </p:nvSpPr>
        <p:spPr>
          <a:xfrm>
            <a:off x="669805" y="514619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E675C6A8-298A-F84B-BE68-91D667C4009A}"/>
              </a:ext>
            </a:extLst>
          </p:cNvPr>
          <p:cNvSpPr>
            <a:spLocks noChangeAspect="1"/>
          </p:cNvSpPr>
          <p:nvPr/>
        </p:nvSpPr>
        <p:spPr>
          <a:xfrm>
            <a:off x="1082897" y="594596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34EE954A-C51D-6845-95C7-1A5CF9C3F71E}"/>
              </a:ext>
            </a:extLst>
          </p:cNvPr>
          <p:cNvSpPr>
            <a:spLocks noChangeAspect="1"/>
          </p:cNvSpPr>
          <p:nvPr/>
        </p:nvSpPr>
        <p:spPr>
          <a:xfrm>
            <a:off x="1971536" y="592562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843DD0B6-B38B-BD44-810A-19151178DB47}"/>
              </a:ext>
            </a:extLst>
          </p:cNvPr>
          <p:cNvSpPr>
            <a:spLocks noChangeAspect="1"/>
          </p:cNvSpPr>
          <p:nvPr/>
        </p:nvSpPr>
        <p:spPr>
          <a:xfrm>
            <a:off x="2329328" y="514619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17B45589-D870-D04E-956F-713DED04CE29}"/>
              </a:ext>
            </a:extLst>
          </p:cNvPr>
          <p:cNvCxnSpPr>
            <a:cxnSpLocks/>
            <a:stCxn id="145" idx="7"/>
            <a:endCxn id="144" idx="3"/>
          </p:cNvCxnSpPr>
          <p:nvPr/>
        </p:nvCxnSpPr>
        <p:spPr>
          <a:xfrm flipV="1">
            <a:off x="973364" y="4795872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59AC9304-04F0-784E-80E5-CC5F3D745CF8}"/>
              </a:ext>
            </a:extLst>
          </p:cNvPr>
          <p:cNvCxnSpPr>
            <a:cxnSpLocks/>
            <a:stCxn id="148" idx="1"/>
            <a:endCxn id="144" idx="5"/>
          </p:cNvCxnSpPr>
          <p:nvPr/>
        </p:nvCxnSpPr>
        <p:spPr>
          <a:xfrm flipH="1" flipV="1">
            <a:off x="1793480" y="4795872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1793CDF6-80BC-5F4A-8EC0-D66A2E5ED8E3}"/>
              </a:ext>
            </a:extLst>
          </p:cNvPr>
          <p:cNvCxnSpPr>
            <a:cxnSpLocks/>
            <a:stCxn id="146" idx="0"/>
            <a:endCxn id="144" idx="4"/>
          </p:cNvCxnSpPr>
          <p:nvPr/>
        </p:nvCxnSpPr>
        <p:spPr>
          <a:xfrm flipV="1">
            <a:off x="1260717" y="4848553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E3CA7D3C-214E-ED46-8D6C-7BA2234E642F}"/>
              </a:ext>
            </a:extLst>
          </p:cNvPr>
          <p:cNvCxnSpPr>
            <a:cxnSpLocks/>
            <a:stCxn id="147" idx="1"/>
            <a:endCxn id="145" idx="5"/>
          </p:cNvCxnSpPr>
          <p:nvPr/>
        </p:nvCxnSpPr>
        <p:spPr>
          <a:xfrm flipH="1" flipV="1">
            <a:off x="973364" y="5453249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41088AF1-D031-0D44-B1D2-7E6CF98C467A}"/>
              </a:ext>
            </a:extLst>
          </p:cNvPr>
          <p:cNvCxnSpPr>
            <a:cxnSpLocks/>
            <a:stCxn id="148" idx="2"/>
            <a:endCxn id="145" idx="6"/>
          </p:cNvCxnSpPr>
          <p:nvPr/>
        </p:nvCxnSpPr>
        <p:spPr>
          <a:xfrm flipH="1">
            <a:off x="1025445" y="5326062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89F026DB-C716-D445-9484-246326ADAF2E}"/>
              </a:ext>
            </a:extLst>
          </p:cNvPr>
          <p:cNvCxnSpPr>
            <a:cxnSpLocks/>
            <a:stCxn id="148" idx="4"/>
            <a:endCxn id="147" idx="7"/>
          </p:cNvCxnSpPr>
          <p:nvPr/>
        </p:nvCxnSpPr>
        <p:spPr>
          <a:xfrm flipH="1">
            <a:off x="2275095" y="5505930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78988399-4B6D-6548-89FD-A0780D05168B}"/>
              </a:ext>
            </a:extLst>
          </p:cNvPr>
          <p:cNvCxnSpPr>
            <a:cxnSpLocks/>
            <a:stCxn id="145" idx="4"/>
            <a:endCxn id="146" idx="1"/>
          </p:cNvCxnSpPr>
          <p:nvPr/>
        </p:nvCxnSpPr>
        <p:spPr>
          <a:xfrm>
            <a:off x="847625" y="5505930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A686424C-B839-F943-954A-723F812425C8}"/>
              </a:ext>
            </a:extLst>
          </p:cNvPr>
          <p:cNvCxnSpPr>
            <a:cxnSpLocks/>
            <a:stCxn id="146" idx="6"/>
            <a:endCxn id="147" idx="2"/>
          </p:cNvCxnSpPr>
          <p:nvPr/>
        </p:nvCxnSpPr>
        <p:spPr>
          <a:xfrm flipV="1">
            <a:off x="1438538" y="6105495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17582D2-44A6-D24B-891C-36A1A7F8267E}"/>
              </a:ext>
            </a:extLst>
          </p:cNvPr>
          <p:cNvSpPr txBox="1"/>
          <p:nvPr/>
        </p:nvSpPr>
        <p:spPr>
          <a:xfrm>
            <a:off x="5994333" y="3832107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C5F35D0-4BA9-5149-947F-E66157CA58EF}"/>
              </a:ext>
            </a:extLst>
          </p:cNvPr>
          <p:cNvSpPr txBox="1"/>
          <p:nvPr/>
        </p:nvSpPr>
        <p:spPr>
          <a:xfrm>
            <a:off x="697222" y="6393797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4610232F-3604-6042-9904-26CE0F8FA4F6}"/>
              </a:ext>
            </a:extLst>
          </p:cNvPr>
          <p:cNvSpPr>
            <a:spLocks noChangeAspect="1"/>
          </p:cNvSpPr>
          <p:nvPr/>
        </p:nvSpPr>
        <p:spPr>
          <a:xfrm>
            <a:off x="4146711" y="449168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87A0C24A-9282-9B4F-BED2-4997FC26FCB4}"/>
              </a:ext>
            </a:extLst>
          </p:cNvPr>
          <p:cNvSpPr>
            <a:spLocks noChangeAspect="1"/>
          </p:cNvSpPr>
          <p:nvPr/>
        </p:nvSpPr>
        <p:spPr>
          <a:xfrm>
            <a:off x="3326595" y="514905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C5C756E6-29D4-254B-8D2A-CC27958FD3DF}"/>
              </a:ext>
            </a:extLst>
          </p:cNvPr>
          <p:cNvSpPr>
            <a:spLocks noChangeAspect="1"/>
          </p:cNvSpPr>
          <p:nvPr/>
        </p:nvSpPr>
        <p:spPr>
          <a:xfrm>
            <a:off x="3739687" y="59488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FEE18D0C-F741-3A4E-8394-4DB4FA833B7B}"/>
              </a:ext>
            </a:extLst>
          </p:cNvPr>
          <p:cNvSpPr>
            <a:spLocks noChangeAspect="1"/>
          </p:cNvSpPr>
          <p:nvPr/>
        </p:nvSpPr>
        <p:spPr>
          <a:xfrm>
            <a:off x="4628326" y="5928491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2120416C-2C8F-FE4E-B68E-6CE9AEBAA4D0}"/>
              </a:ext>
            </a:extLst>
          </p:cNvPr>
          <p:cNvSpPr>
            <a:spLocks noChangeAspect="1"/>
          </p:cNvSpPr>
          <p:nvPr/>
        </p:nvSpPr>
        <p:spPr>
          <a:xfrm>
            <a:off x="4986119" y="514905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E88E71DB-EC3E-5640-B044-530AD19C5B3D}"/>
              </a:ext>
            </a:extLst>
          </p:cNvPr>
          <p:cNvCxnSpPr>
            <a:cxnSpLocks/>
            <a:stCxn id="162" idx="7"/>
            <a:endCxn id="161" idx="3"/>
          </p:cNvCxnSpPr>
          <p:nvPr/>
        </p:nvCxnSpPr>
        <p:spPr>
          <a:xfrm flipV="1">
            <a:off x="3630154" y="4798736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781CAF3C-B58D-B44B-9883-0B8E94F0B6E2}"/>
              </a:ext>
            </a:extLst>
          </p:cNvPr>
          <p:cNvCxnSpPr>
            <a:cxnSpLocks/>
            <a:stCxn id="165" idx="1"/>
            <a:endCxn id="161" idx="5"/>
          </p:cNvCxnSpPr>
          <p:nvPr/>
        </p:nvCxnSpPr>
        <p:spPr>
          <a:xfrm flipH="1" flipV="1">
            <a:off x="4450270" y="4798736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16ECDB08-516F-E141-ADCA-334A3816A99B}"/>
              </a:ext>
            </a:extLst>
          </p:cNvPr>
          <p:cNvCxnSpPr>
            <a:cxnSpLocks/>
            <a:stCxn id="163" idx="0"/>
            <a:endCxn id="161" idx="4"/>
          </p:cNvCxnSpPr>
          <p:nvPr/>
        </p:nvCxnSpPr>
        <p:spPr>
          <a:xfrm flipV="1">
            <a:off x="3917508" y="4851418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000C6609-E5DE-D044-B041-BBBF93B82715}"/>
              </a:ext>
            </a:extLst>
          </p:cNvPr>
          <p:cNvCxnSpPr>
            <a:cxnSpLocks/>
            <a:stCxn id="164" idx="1"/>
            <a:endCxn id="162" idx="5"/>
          </p:cNvCxnSpPr>
          <p:nvPr/>
        </p:nvCxnSpPr>
        <p:spPr>
          <a:xfrm flipH="1" flipV="1">
            <a:off x="3630154" y="5456114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81F49BD1-3A21-3540-B1C5-220C27DD5BCF}"/>
              </a:ext>
            </a:extLst>
          </p:cNvPr>
          <p:cNvCxnSpPr>
            <a:cxnSpLocks/>
            <a:stCxn id="165" idx="2"/>
            <a:endCxn id="162" idx="6"/>
          </p:cNvCxnSpPr>
          <p:nvPr/>
        </p:nvCxnSpPr>
        <p:spPr>
          <a:xfrm flipH="1">
            <a:off x="3682236" y="5328926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E89B11D8-784E-FF4B-8507-5F52EA4F93A3}"/>
              </a:ext>
            </a:extLst>
          </p:cNvPr>
          <p:cNvCxnSpPr>
            <a:cxnSpLocks/>
            <a:stCxn id="165" idx="4"/>
            <a:endCxn id="164" idx="7"/>
          </p:cNvCxnSpPr>
          <p:nvPr/>
        </p:nvCxnSpPr>
        <p:spPr>
          <a:xfrm flipH="1">
            <a:off x="4931885" y="5508795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C0D5D023-D6FD-9F47-8EC2-72D536095D17}"/>
              </a:ext>
            </a:extLst>
          </p:cNvPr>
          <p:cNvCxnSpPr>
            <a:cxnSpLocks/>
            <a:stCxn id="162" idx="4"/>
            <a:endCxn id="163" idx="1"/>
          </p:cNvCxnSpPr>
          <p:nvPr/>
        </p:nvCxnSpPr>
        <p:spPr>
          <a:xfrm>
            <a:off x="3504415" y="5508795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D0345C12-DCBF-AF43-BCEE-3386BF796B5A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 flipV="1">
            <a:off x="4095328" y="6108360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9E76B7AD-53C9-F74F-ADA5-F9244732423E}"/>
              </a:ext>
            </a:extLst>
          </p:cNvPr>
          <p:cNvCxnSpPr>
            <a:cxnSpLocks/>
            <a:stCxn id="163" idx="7"/>
            <a:endCxn id="165" idx="3"/>
          </p:cNvCxnSpPr>
          <p:nvPr/>
        </p:nvCxnSpPr>
        <p:spPr>
          <a:xfrm flipV="1">
            <a:off x="4043244" y="5456113"/>
            <a:ext cx="994957" cy="5454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CA33ED80-A3DA-C947-80AA-380ABFCBD5C2}"/>
              </a:ext>
            </a:extLst>
          </p:cNvPr>
          <p:cNvSpPr txBox="1"/>
          <p:nvPr/>
        </p:nvSpPr>
        <p:spPr>
          <a:xfrm>
            <a:off x="3300752" y="6385308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543DFB72-DD69-074E-853A-D577C5763D5E}"/>
              </a:ext>
            </a:extLst>
          </p:cNvPr>
          <p:cNvSpPr>
            <a:spLocks noChangeAspect="1"/>
          </p:cNvSpPr>
          <p:nvPr/>
        </p:nvSpPr>
        <p:spPr>
          <a:xfrm>
            <a:off x="6823205" y="4501876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761FEAE2-D057-9D44-9801-A3C90AA08BD7}"/>
              </a:ext>
            </a:extLst>
          </p:cNvPr>
          <p:cNvSpPr>
            <a:spLocks noChangeAspect="1"/>
          </p:cNvSpPr>
          <p:nvPr/>
        </p:nvSpPr>
        <p:spPr>
          <a:xfrm>
            <a:off x="6003089" y="5159253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430DA432-570E-EA47-8A05-AF4F4C4F6F7A}"/>
              </a:ext>
            </a:extLst>
          </p:cNvPr>
          <p:cNvSpPr>
            <a:spLocks noChangeAspect="1"/>
          </p:cNvSpPr>
          <p:nvPr/>
        </p:nvSpPr>
        <p:spPr>
          <a:xfrm>
            <a:off x="6416181" y="5959028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71EAA4BB-2707-C84B-BB5C-F7EEDCFAD343}"/>
              </a:ext>
            </a:extLst>
          </p:cNvPr>
          <p:cNvSpPr>
            <a:spLocks noChangeAspect="1"/>
          </p:cNvSpPr>
          <p:nvPr/>
        </p:nvSpPr>
        <p:spPr>
          <a:xfrm>
            <a:off x="7304820" y="593868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椭圆 185">
            <a:extLst>
              <a:ext uri="{FF2B5EF4-FFF2-40B4-BE49-F238E27FC236}">
                <a16:creationId xmlns:a16="http://schemas.microsoft.com/office/drawing/2014/main" id="{B5D41D57-76AA-E947-BA8A-418412C43366}"/>
              </a:ext>
            </a:extLst>
          </p:cNvPr>
          <p:cNvSpPr>
            <a:spLocks noChangeAspect="1"/>
          </p:cNvSpPr>
          <p:nvPr/>
        </p:nvSpPr>
        <p:spPr>
          <a:xfrm>
            <a:off x="7662613" y="5159253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1E724342-87D5-8548-BCF9-807A126DBA9F}"/>
              </a:ext>
            </a:extLst>
          </p:cNvPr>
          <p:cNvCxnSpPr>
            <a:cxnSpLocks/>
            <a:stCxn id="183" idx="7"/>
            <a:endCxn id="182" idx="3"/>
          </p:cNvCxnSpPr>
          <p:nvPr/>
        </p:nvCxnSpPr>
        <p:spPr>
          <a:xfrm flipV="1">
            <a:off x="6306648" y="4808932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187">
            <a:extLst>
              <a:ext uri="{FF2B5EF4-FFF2-40B4-BE49-F238E27FC236}">
                <a16:creationId xmlns:a16="http://schemas.microsoft.com/office/drawing/2014/main" id="{747F9BE6-D743-A541-B0D5-68E0C3DA52D8}"/>
              </a:ext>
            </a:extLst>
          </p:cNvPr>
          <p:cNvCxnSpPr>
            <a:cxnSpLocks/>
            <a:stCxn id="186" idx="1"/>
            <a:endCxn id="182" idx="5"/>
          </p:cNvCxnSpPr>
          <p:nvPr/>
        </p:nvCxnSpPr>
        <p:spPr>
          <a:xfrm flipH="1" flipV="1">
            <a:off x="7126764" y="4808932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188">
            <a:extLst>
              <a:ext uri="{FF2B5EF4-FFF2-40B4-BE49-F238E27FC236}">
                <a16:creationId xmlns:a16="http://schemas.microsoft.com/office/drawing/2014/main" id="{463A57AB-4D1D-8F48-BE0A-60380E25A62D}"/>
              </a:ext>
            </a:extLst>
          </p:cNvPr>
          <p:cNvCxnSpPr>
            <a:cxnSpLocks/>
            <a:stCxn id="184" idx="0"/>
            <a:endCxn id="182" idx="4"/>
          </p:cNvCxnSpPr>
          <p:nvPr/>
        </p:nvCxnSpPr>
        <p:spPr>
          <a:xfrm flipV="1">
            <a:off x="6594002" y="4861614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8B6AB867-3D54-7D4D-A70A-203082349ACC}"/>
              </a:ext>
            </a:extLst>
          </p:cNvPr>
          <p:cNvCxnSpPr>
            <a:cxnSpLocks/>
            <a:stCxn id="185" idx="1"/>
            <a:endCxn id="183" idx="5"/>
          </p:cNvCxnSpPr>
          <p:nvPr/>
        </p:nvCxnSpPr>
        <p:spPr>
          <a:xfrm flipH="1" flipV="1">
            <a:off x="6306648" y="5466310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6DD28205-0C6C-A641-A42F-DECDF86E841F}"/>
              </a:ext>
            </a:extLst>
          </p:cNvPr>
          <p:cNvCxnSpPr>
            <a:cxnSpLocks/>
            <a:stCxn id="186" idx="2"/>
            <a:endCxn id="183" idx="6"/>
          </p:cNvCxnSpPr>
          <p:nvPr/>
        </p:nvCxnSpPr>
        <p:spPr>
          <a:xfrm flipH="1">
            <a:off x="6358730" y="5339122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C021EAF3-DAC0-9B46-B432-6DBC3D6D426D}"/>
              </a:ext>
            </a:extLst>
          </p:cNvPr>
          <p:cNvCxnSpPr>
            <a:cxnSpLocks/>
            <a:stCxn id="186" idx="4"/>
            <a:endCxn id="185" idx="7"/>
          </p:cNvCxnSpPr>
          <p:nvPr/>
        </p:nvCxnSpPr>
        <p:spPr>
          <a:xfrm flipH="1">
            <a:off x="7608379" y="5518991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7D5CC643-C2E4-2147-B04B-A78057028621}"/>
              </a:ext>
            </a:extLst>
          </p:cNvPr>
          <p:cNvCxnSpPr>
            <a:cxnSpLocks/>
            <a:stCxn id="183" idx="4"/>
            <a:endCxn id="184" idx="1"/>
          </p:cNvCxnSpPr>
          <p:nvPr/>
        </p:nvCxnSpPr>
        <p:spPr>
          <a:xfrm>
            <a:off x="6180909" y="5518991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862DEB86-F5EB-C048-B0FC-F08D9DC6254F}"/>
              </a:ext>
            </a:extLst>
          </p:cNvPr>
          <p:cNvCxnSpPr>
            <a:cxnSpLocks/>
            <a:stCxn id="184" idx="6"/>
            <a:endCxn id="185" idx="2"/>
          </p:cNvCxnSpPr>
          <p:nvPr/>
        </p:nvCxnSpPr>
        <p:spPr>
          <a:xfrm flipV="1">
            <a:off x="6771822" y="6118556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7AD57110-A36A-0342-B35A-48B79035A5D6}"/>
              </a:ext>
            </a:extLst>
          </p:cNvPr>
          <p:cNvCxnSpPr>
            <a:cxnSpLocks/>
            <a:stCxn id="185" idx="0"/>
            <a:endCxn id="182" idx="4"/>
          </p:cNvCxnSpPr>
          <p:nvPr/>
        </p:nvCxnSpPr>
        <p:spPr>
          <a:xfrm flipH="1" flipV="1">
            <a:off x="7001026" y="4861614"/>
            <a:ext cx="481615" cy="10770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1808B10B-3FCA-D04D-B735-1511D3D942BE}"/>
              </a:ext>
            </a:extLst>
          </p:cNvPr>
          <p:cNvCxnSpPr>
            <a:cxnSpLocks/>
            <a:stCxn id="184" idx="7"/>
            <a:endCxn id="186" idx="3"/>
          </p:cNvCxnSpPr>
          <p:nvPr/>
        </p:nvCxnSpPr>
        <p:spPr>
          <a:xfrm flipV="1">
            <a:off x="6719738" y="5466309"/>
            <a:ext cx="994957" cy="5454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文本框 196">
            <a:extLst>
              <a:ext uri="{FF2B5EF4-FFF2-40B4-BE49-F238E27FC236}">
                <a16:creationId xmlns:a16="http://schemas.microsoft.com/office/drawing/2014/main" id="{FA320755-938D-F240-9697-F2449C46BFE6}"/>
              </a:ext>
            </a:extLst>
          </p:cNvPr>
          <p:cNvSpPr txBox="1"/>
          <p:nvPr/>
        </p:nvSpPr>
        <p:spPr>
          <a:xfrm>
            <a:off x="5977246" y="6395504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3DEA5ACC-EAD2-484F-9E35-9056DB926E78}"/>
              </a:ext>
            </a:extLst>
          </p:cNvPr>
          <p:cNvSpPr txBox="1"/>
          <p:nvPr/>
        </p:nvSpPr>
        <p:spPr>
          <a:xfrm>
            <a:off x="8542961" y="3627416"/>
            <a:ext cx="349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000" dirty="0">
                <a:solidFill>
                  <a:srgbClr val="C00000"/>
                </a:solidFill>
              </a:rPr>
              <a:t>越大</a:t>
            </a:r>
            <a:r>
              <a:rPr kumimoji="1" lang="zh-CN" altLang="en-US" sz="2000" dirty="0"/>
              <a:t>，社区结构</a:t>
            </a:r>
            <a:r>
              <a:rPr kumimoji="1" lang="zh-CN" altLang="en-US" sz="2000" dirty="0">
                <a:solidFill>
                  <a:srgbClr val="C00000"/>
                </a:solidFill>
              </a:rPr>
              <a:t>越紧密</a:t>
            </a:r>
          </a:p>
        </p:txBody>
      </p:sp>
    </p:spTree>
    <p:extLst>
      <p:ext uri="{BB962C8B-B14F-4D97-AF65-F5344CB8AC3E}">
        <p14:creationId xmlns:p14="http://schemas.microsoft.com/office/powerpoint/2010/main" val="21800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78881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community structure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794A84-9A8A-1A4A-8881-D1D4E6312CCE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Triangle: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fundamental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building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blocks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networks</a:t>
            </a:r>
            <a:endParaRPr kumimoji="1" lang="zh-CN" altLang="en-US" sz="2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D4130AD-DE75-CF47-9467-C6047537490A}"/>
              </a:ext>
            </a:extLst>
          </p:cNvPr>
          <p:cNvSpPr txBox="1"/>
          <p:nvPr/>
        </p:nvSpPr>
        <p:spPr>
          <a:xfrm>
            <a:off x="376518" y="1640526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every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edge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/>
              <a:t>is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contained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in</a:t>
            </a:r>
            <a:r>
              <a:rPr kumimoji="1" lang="zh-CN" altLang="en-US" sz="2200" dirty="0"/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at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least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(</a:t>
            </a:r>
            <a:r>
              <a:rPr kumimoji="1" lang="en-US" altLang="zh-CN" sz="22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200" dirty="0">
                <a:solidFill>
                  <a:srgbClr val="7030A0"/>
                </a:solidFill>
              </a:rPr>
              <a:t>-2)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>
                <a:solidFill>
                  <a:srgbClr val="7030A0"/>
                </a:solidFill>
              </a:rPr>
              <a:t>triangles</a:t>
            </a:r>
            <a:r>
              <a:rPr kumimoji="1" lang="zh-CN" altLang="en-US" sz="2200" dirty="0">
                <a:solidFill>
                  <a:srgbClr val="7030A0"/>
                </a:solidFill>
              </a:rPr>
              <a:t> </a:t>
            </a:r>
            <a:r>
              <a:rPr kumimoji="1" lang="en-US" altLang="zh-CN" sz="2200" dirty="0"/>
              <a:t>in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subgraph</a:t>
            </a:r>
            <a:endParaRPr kumimoji="1" lang="zh-CN" altLang="en-US" sz="2200" dirty="0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50FEC05-5AAD-4B4E-91DA-A7BD8E0BCF29}"/>
              </a:ext>
            </a:extLst>
          </p:cNvPr>
          <p:cNvSpPr>
            <a:spLocks noChangeAspect="1"/>
          </p:cNvSpPr>
          <p:nvPr/>
        </p:nvSpPr>
        <p:spPr>
          <a:xfrm>
            <a:off x="1497229" y="256842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7FB808C9-440C-0F4C-B63F-DEAE7E45F2CC}"/>
              </a:ext>
            </a:extLst>
          </p:cNvPr>
          <p:cNvSpPr>
            <a:spLocks noChangeAspect="1"/>
          </p:cNvSpPr>
          <p:nvPr/>
        </p:nvSpPr>
        <p:spPr>
          <a:xfrm>
            <a:off x="677113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F9A6A9E0-D7B9-0E4C-A987-176763844777}"/>
              </a:ext>
            </a:extLst>
          </p:cNvPr>
          <p:cNvSpPr>
            <a:spLocks noChangeAspect="1"/>
          </p:cNvSpPr>
          <p:nvPr/>
        </p:nvSpPr>
        <p:spPr>
          <a:xfrm>
            <a:off x="2336636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AC8544C2-0D70-5A44-BC91-4F07C0766CFC}"/>
              </a:ext>
            </a:extLst>
          </p:cNvPr>
          <p:cNvCxnSpPr>
            <a:cxnSpLocks/>
            <a:stCxn id="86" idx="7"/>
            <a:endCxn id="85" idx="3"/>
          </p:cNvCxnSpPr>
          <p:nvPr/>
        </p:nvCxnSpPr>
        <p:spPr>
          <a:xfrm flipV="1">
            <a:off x="980672" y="2875479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B3BB36F-88FC-CA4B-99DC-9FB638D2DE22}"/>
              </a:ext>
            </a:extLst>
          </p:cNvPr>
          <p:cNvCxnSpPr>
            <a:cxnSpLocks/>
            <a:stCxn id="87" idx="1"/>
            <a:endCxn id="85" idx="5"/>
          </p:cNvCxnSpPr>
          <p:nvPr/>
        </p:nvCxnSpPr>
        <p:spPr>
          <a:xfrm flipH="1" flipV="1">
            <a:off x="1800787" y="2875479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BD7D37D5-BF40-A149-A2DA-B1AD780FB541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>
            <a:off x="1032753" y="3405669"/>
            <a:ext cx="1303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0CCEC148-FACC-D747-8164-FE92F436E620}"/>
              </a:ext>
            </a:extLst>
          </p:cNvPr>
          <p:cNvSpPr txBox="1"/>
          <p:nvPr/>
        </p:nvSpPr>
        <p:spPr>
          <a:xfrm>
            <a:off x="667234" y="3628804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C80BF66-97CB-7C44-918B-188197D6E740}"/>
              </a:ext>
            </a:extLst>
          </p:cNvPr>
          <p:cNvSpPr>
            <a:spLocks noChangeAspect="1"/>
          </p:cNvSpPr>
          <p:nvPr/>
        </p:nvSpPr>
        <p:spPr>
          <a:xfrm>
            <a:off x="4300183" y="256842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52456366-A150-5347-A2D5-2DC567AACD97}"/>
              </a:ext>
            </a:extLst>
          </p:cNvPr>
          <p:cNvSpPr>
            <a:spLocks noChangeAspect="1"/>
          </p:cNvSpPr>
          <p:nvPr/>
        </p:nvSpPr>
        <p:spPr>
          <a:xfrm>
            <a:off x="3480067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AEDE6FA-5210-8A41-AA2C-DB90F513E7EA}"/>
              </a:ext>
            </a:extLst>
          </p:cNvPr>
          <p:cNvSpPr>
            <a:spLocks noChangeAspect="1"/>
          </p:cNvSpPr>
          <p:nvPr/>
        </p:nvSpPr>
        <p:spPr>
          <a:xfrm>
            <a:off x="5139590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EF2C94B2-EC1D-194E-92E2-3B03AA897994}"/>
              </a:ext>
            </a:extLst>
          </p:cNvPr>
          <p:cNvCxnSpPr>
            <a:cxnSpLocks/>
            <a:stCxn id="96" idx="7"/>
            <a:endCxn id="95" idx="3"/>
          </p:cNvCxnSpPr>
          <p:nvPr/>
        </p:nvCxnSpPr>
        <p:spPr>
          <a:xfrm flipV="1">
            <a:off x="3783626" y="2875479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AC40F4E2-39D3-1143-BB9D-7DED1A29868C}"/>
              </a:ext>
            </a:extLst>
          </p:cNvPr>
          <p:cNvCxnSpPr>
            <a:cxnSpLocks/>
            <a:stCxn id="97" idx="1"/>
            <a:endCxn id="95" idx="5"/>
          </p:cNvCxnSpPr>
          <p:nvPr/>
        </p:nvCxnSpPr>
        <p:spPr>
          <a:xfrm flipH="1" flipV="1">
            <a:off x="4603741" y="2875479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041FD9D2-2264-4948-ADA9-AF10D19986C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>
          <a:xfrm>
            <a:off x="3835707" y="3405669"/>
            <a:ext cx="1303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BF66248-9698-5049-8A01-D4312DDDDDB0}"/>
              </a:ext>
            </a:extLst>
          </p:cNvPr>
          <p:cNvSpPr txBox="1"/>
          <p:nvPr/>
        </p:nvSpPr>
        <p:spPr>
          <a:xfrm>
            <a:off x="4570950" y="3579518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06946149-48E3-7241-85D3-B5EE56BAC5CB}"/>
              </a:ext>
            </a:extLst>
          </p:cNvPr>
          <p:cNvCxnSpPr>
            <a:cxnSpLocks/>
            <a:stCxn id="96" idx="5"/>
            <a:endCxn id="103" idx="2"/>
          </p:cNvCxnSpPr>
          <p:nvPr/>
        </p:nvCxnSpPr>
        <p:spPr>
          <a:xfrm>
            <a:off x="3783625" y="3532856"/>
            <a:ext cx="526203" cy="355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>
            <a:extLst>
              <a:ext uri="{FF2B5EF4-FFF2-40B4-BE49-F238E27FC236}">
                <a16:creationId xmlns:a16="http://schemas.microsoft.com/office/drawing/2014/main" id="{A5FA355C-E7E8-CA4F-8E83-2A3F6FCD3152}"/>
              </a:ext>
            </a:extLst>
          </p:cNvPr>
          <p:cNvSpPr>
            <a:spLocks noChangeAspect="1"/>
          </p:cNvSpPr>
          <p:nvPr/>
        </p:nvSpPr>
        <p:spPr>
          <a:xfrm>
            <a:off x="4309828" y="3708381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72A73095-561A-D14E-A29F-3E84950124EB}"/>
              </a:ext>
            </a:extLst>
          </p:cNvPr>
          <p:cNvCxnSpPr>
            <a:cxnSpLocks/>
            <a:stCxn id="103" idx="6"/>
            <a:endCxn id="97" idx="3"/>
          </p:cNvCxnSpPr>
          <p:nvPr/>
        </p:nvCxnSpPr>
        <p:spPr>
          <a:xfrm flipV="1">
            <a:off x="4665468" y="3532856"/>
            <a:ext cx="526204" cy="355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>
            <a:extLst>
              <a:ext uri="{FF2B5EF4-FFF2-40B4-BE49-F238E27FC236}">
                <a16:creationId xmlns:a16="http://schemas.microsoft.com/office/drawing/2014/main" id="{34C7335F-830B-894A-AF52-29BBBDED853D}"/>
              </a:ext>
            </a:extLst>
          </p:cNvPr>
          <p:cNvSpPr>
            <a:spLocks noChangeAspect="1"/>
          </p:cNvSpPr>
          <p:nvPr/>
        </p:nvSpPr>
        <p:spPr>
          <a:xfrm>
            <a:off x="7579491" y="256842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99F60BE7-58B0-E44D-B461-3C803AA69E38}"/>
              </a:ext>
            </a:extLst>
          </p:cNvPr>
          <p:cNvSpPr>
            <a:spLocks noChangeAspect="1"/>
          </p:cNvSpPr>
          <p:nvPr/>
        </p:nvSpPr>
        <p:spPr>
          <a:xfrm>
            <a:off x="6759375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F38BC19F-5A6A-2044-8CAB-7434A1659D8E}"/>
              </a:ext>
            </a:extLst>
          </p:cNvPr>
          <p:cNvSpPr>
            <a:spLocks noChangeAspect="1"/>
          </p:cNvSpPr>
          <p:nvPr/>
        </p:nvSpPr>
        <p:spPr>
          <a:xfrm>
            <a:off x="8418898" y="322580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BE56A15D-1C5D-B244-9D8E-0719BAC28A5B}"/>
              </a:ext>
            </a:extLst>
          </p:cNvPr>
          <p:cNvCxnSpPr>
            <a:cxnSpLocks/>
            <a:stCxn id="117" idx="7"/>
            <a:endCxn id="116" idx="3"/>
          </p:cNvCxnSpPr>
          <p:nvPr/>
        </p:nvCxnSpPr>
        <p:spPr>
          <a:xfrm flipV="1">
            <a:off x="7062934" y="2875479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847CF38E-BBD2-134F-A87E-6F9F62962475}"/>
              </a:ext>
            </a:extLst>
          </p:cNvPr>
          <p:cNvCxnSpPr>
            <a:cxnSpLocks/>
            <a:stCxn id="118" idx="1"/>
            <a:endCxn id="116" idx="5"/>
          </p:cNvCxnSpPr>
          <p:nvPr/>
        </p:nvCxnSpPr>
        <p:spPr>
          <a:xfrm flipH="1" flipV="1">
            <a:off x="7883049" y="2875479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143B44C3-111A-224C-9558-E1DF52EF63B8}"/>
              </a:ext>
            </a:extLst>
          </p:cNvPr>
          <p:cNvCxnSpPr>
            <a:cxnSpLocks/>
            <a:stCxn id="117" idx="6"/>
            <a:endCxn id="118" idx="2"/>
          </p:cNvCxnSpPr>
          <p:nvPr/>
        </p:nvCxnSpPr>
        <p:spPr>
          <a:xfrm>
            <a:off x="7115015" y="3405669"/>
            <a:ext cx="1303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63B5675-41A0-DC40-A689-EA0D7C6FE448}"/>
              </a:ext>
            </a:extLst>
          </p:cNvPr>
          <p:cNvCxnSpPr>
            <a:cxnSpLocks/>
            <a:stCxn id="117" idx="5"/>
            <a:endCxn id="134" idx="2"/>
          </p:cNvCxnSpPr>
          <p:nvPr/>
        </p:nvCxnSpPr>
        <p:spPr>
          <a:xfrm>
            <a:off x="7062933" y="3532856"/>
            <a:ext cx="526203" cy="355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>
            <a:extLst>
              <a:ext uri="{FF2B5EF4-FFF2-40B4-BE49-F238E27FC236}">
                <a16:creationId xmlns:a16="http://schemas.microsoft.com/office/drawing/2014/main" id="{52145F98-2558-024A-9B5F-790B9B5AB76C}"/>
              </a:ext>
            </a:extLst>
          </p:cNvPr>
          <p:cNvSpPr>
            <a:spLocks noChangeAspect="1"/>
          </p:cNvSpPr>
          <p:nvPr/>
        </p:nvSpPr>
        <p:spPr>
          <a:xfrm>
            <a:off x="7589136" y="3708381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504655E8-03C9-354A-B266-0E9C5353CE56}"/>
              </a:ext>
            </a:extLst>
          </p:cNvPr>
          <p:cNvCxnSpPr>
            <a:cxnSpLocks/>
            <a:stCxn id="134" idx="6"/>
            <a:endCxn id="118" idx="3"/>
          </p:cNvCxnSpPr>
          <p:nvPr/>
        </p:nvCxnSpPr>
        <p:spPr>
          <a:xfrm flipV="1">
            <a:off x="7944776" y="3532856"/>
            <a:ext cx="526204" cy="355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9613797A-6BA0-9B4C-BAEB-B7A2A14B3C02}"/>
              </a:ext>
            </a:extLst>
          </p:cNvPr>
          <p:cNvCxnSpPr>
            <a:cxnSpLocks/>
            <a:stCxn id="134" idx="0"/>
            <a:endCxn id="116" idx="4"/>
          </p:cNvCxnSpPr>
          <p:nvPr/>
        </p:nvCxnSpPr>
        <p:spPr>
          <a:xfrm flipH="1" flipV="1">
            <a:off x="7757311" y="2928160"/>
            <a:ext cx="9645" cy="7802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89A6BBB2-6CCF-D14B-8AD1-FA1EF66166A4}"/>
              </a:ext>
            </a:extLst>
          </p:cNvPr>
          <p:cNvSpPr txBox="1"/>
          <p:nvPr/>
        </p:nvSpPr>
        <p:spPr>
          <a:xfrm>
            <a:off x="7939518" y="3579189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C7D8EC70-DB79-3341-BF78-7DB6DCB9D8D3}"/>
              </a:ext>
            </a:extLst>
          </p:cNvPr>
          <p:cNvSpPr txBox="1"/>
          <p:nvPr/>
        </p:nvSpPr>
        <p:spPr>
          <a:xfrm>
            <a:off x="718422" y="6271391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208" name="椭圆 207">
            <a:extLst>
              <a:ext uri="{FF2B5EF4-FFF2-40B4-BE49-F238E27FC236}">
                <a16:creationId xmlns:a16="http://schemas.microsoft.com/office/drawing/2014/main" id="{044EA87A-5B09-1D47-ACEC-59490E4A73A9}"/>
              </a:ext>
            </a:extLst>
          </p:cNvPr>
          <p:cNvSpPr>
            <a:spLocks noChangeAspect="1"/>
          </p:cNvSpPr>
          <p:nvPr/>
        </p:nvSpPr>
        <p:spPr>
          <a:xfrm>
            <a:off x="1549310" y="4454503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椭圆 208">
            <a:extLst>
              <a:ext uri="{FF2B5EF4-FFF2-40B4-BE49-F238E27FC236}">
                <a16:creationId xmlns:a16="http://schemas.microsoft.com/office/drawing/2014/main" id="{1E083C27-A6B5-F446-A1F0-D13091E83230}"/>
              </a:ext>
            </a:extLst>
          </p:cNvPr>
          <p:cNvSpPr>
            <a:spLocks noChangeAspect="1"/>
          </p:cNvSpPr>
          <p:nvPr/>
        </p:nvSpPr>
        <p:spPr>
          <a:xfrm>
            <a:off x="729194" y="511188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椭圆 209">
            <a:extLst>
              <a:ext uri="{FF2B5EF4-FFF2-40B4-BE49-F238E27FC236}">
                <a16:creationId xmlns:a16="http://schemas.microsoft.com/office/drawing/2014/main" id="{903264C9-307C-AA48-B4D4-D1BD8B53CB58}"/>
              </a:ext>
            </a:extLst>
          </p:cNvPr>
          <p:cNvSpPr>
            <a:spLocks noChangeAspect="1"/>
          </p:cNvSpPr>
          <p:nvPr/>
        </p:nvSpPr>
        <p:spPr>
          <a:xfrm>
            <a:off x="1142286" y="591165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59788AB2-BDC5-6F40-A399-7E89C4898C41}"/>
              </a:ext>
            </a:extLst>
          </p:cNvPr>
          <p:cNvSpPr>
            <a:spLocks noChangeAspect="1"/>
          </p:cNvSpPr>
          <p:nvPr/>
        </p:nvSpPr>
        <p:spPr>
          <a:xfrm>
            <a:off x="2030925" y="589131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椭圆 211">
            <a:extLst>
              <a:ext uri="{FF2B5EF4-FFF2-40B4-BE49-F238E27FC236}">
                <a16:creationId xmlns:a16="http://schemas.microsoft.com/office/drawing/2014/main" id="{CC3C7C7A-8912-004B-B3CF-E28AF8C9A081}"/>
              </a:ext>
            </a:extLst>
          </p:cNvPr>
          <p:cNvSpPr>
            <a:spLocks noChangeAspect="1"/>
          </p:cNvSpPr>
          <p:nvPr/>
        </p:nvSpPr>
        <p:spPr>
          <a:xfrm>
            <a:off x="2388718" y="511188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3" name="直线连接符 212">
            <a:extLst>
              <a:ext uri="{FF2B5EF4-FFF2-40B4-BE49-F238E27FC236}">
                <a16:creationId xmlns:a16="http://schemas.microsoft.com/office/drawing/2014/main" id="{50B403D4-AF8F-534B-8D71-8C299F8EA3E0}"/>
              </a:ext>
            </a:extLst>
          </p:cNvPr>
          <p:cNvCxnSpPr>
            <a:cxnSpLocks/>
            <a:stCxn id="209" idx="7"/>
            <a:endCxn id="208" idx="3"/>
          </p:cNvCxnSpPr>
          <p:nvPr/>
        </p:nvCxnSpPr>
        <p:spPr>
          <a:xfrm flipV="1">
            <a:off x="1032753" y="4761559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连接符 213">
            <a:extLst>
              <a:ext uri="{FF2B5EF4-FFF2-40B4-BE49-F238E27FC236}">
                <a16:creationId xmlns:a16="http://schemas.microsoft.com/office/drawing/2014/main" id="{0EC6D519-CD2C-9E40-8969-1D75C0B87E4F}"/>
              </a:ext>
            </a:extLst>
          </p:cNvPr>
          <p:cNvCxnSpPr>
            <a:cxnSpLocks/>
            <a:stCxn id="212" idx="1"/>
            <a:endCxn id="208" idx="5"/>
          </p:cNvCxnSpPr>
          <p:nvPr/>
        </p:nvCxnSpPr>
        <p:spPr>
          <a:xfrm flipH="1" flipV="1">
            <a:off x="1852869" y="4761559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28BF4B15-B43D-FF46-A9F0-C16AC531829D}"/>
              </a:ext>
            </a:extLst>
          </p:cNvPr>
          <p:cNvCxnSpPr>
            <a:cxnSpLocks/>
            <a:stCxn id="210" idx="0"/>
            <a:endCxn id="208" idx="4"/>
          </p:cNvCxnSpPr>
          <p:nvPr/>
        </p:nvCxnSpPr>
        <p:spPr>
          <a:xfrm flipV="1">
            <a:off x="1320107" y="4814241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6BCEDA4C-4226-8546-A96A-D946A83FBCB2}"/>
              </a:ext>
            </a:extLst>
          </p:cNvPr>
          <p:cNvCxnSpPr>
            <a:cxnSpLocks/>
            <a:stCxn id="211" idx="1"/>
            <a:endCxn id="209" idx="5"/>
          </p:cNvCxnSpPr>
          <p:nvPr/>
        </p:nvCxnSpPr>
        <p:spPr>
          <a:xfrm flipH="1" flipV="1">
            <a:off x="1032753" y="5418937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815F93A3-360F-B145-ADF4-8DEEBDBB261E}"/>
              </a:ext>
            </a:extLst>
          </p:cNvPr>
          <p:cNvCxnSpPr>
            <a:cxnSpLocks/>
            <a:stCxn id="212" idx="2"/>
            <a:endCxn id="209" idx="6"/>
          </p:cNvCxnSpPr>
          <p:nvPr/>
        </p:nvCxnSpPr>
        <p:spPr>
          <a:xfrm flipH="1">
            <a:off x="1084835" y="5291749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46C7157B-AA04-144A-A3D9-9B1ECC666163}"/>
              </a:ext>
            </a:extLst>
          </p:cNvPr>
          <p:cNvCxnSpPr>
            <a:cxnSpLocks/>
            <a:stCxn id="212" idx="4"/>
            <a:endCxn id="211" idx="7"/>
          </p:cNvCxnSpPr>
          <p:nvPr/>
        </p:nvCxnSpPr>
        <p:spPr>
          <a:xfrm flipH="1">
            <a:off x="2334484" y="5471618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连接符 218">
            <a:extLst>
              <a:ext uri="{FF2B5EF4-FFF2-40B4-BE49-F238E27FC236}">
                <a16:creationId xmlns:a16="http://schemas.microsoft.com/office/drawing/2014/main" id="{FC485A8C-FF1C-4648-BE51-D894A8D35AC9}"/>
              </a:ext>
            </a:extLst>
          </p:cNvPr>
          <p:cNvCxnSpPr>
            <a:cxnSpLocks/>
            <a:stCxn id="209" idx="4"/>
            <a:endCxn id="210" idx="1"/>
          </p:cNvCxnSpPr>
          <p:nvPr/>
        </p:nvCxnSpPr>
        <p:spPr>
          <a:xfrm>
            <a:off x="907014" y="5471618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线连接符 219">
            <a:extLst>
              <a:ext uri="{FF2B5EF4-FFF2-40B4-BE49-F238E27FC236}">
                <a16:creationId xmlns:a16="http://schemas.microsoft.com/office/drawing/2014/main" id="{268753DC-468F-7B47-B34E-F124CBBDB016}"/>
              </a:ext>
            </a:extLst>
          </p:cNvPr>
          <p:cNvCxnSpPr>
            <a:cxnSpLocks/>
            <a:stCxn id="210" idx="6"/>
            <a:endCxn id="211" idx="2"/>
          </p:cNvCxnSpPr>
          <p:nvPr/>
        </p:nvCxnSpPr>
        <p:spPr>
          <a:xfrm flipV="1">
            <a:off x="1497927" y="6071183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连接符 220">
            <a:extLst>
              <a:ext uri="{FF2B5EF4-FFF2-40B4-BE49-F238E27FC236}">
                <a16:creationId xmlns:a16="http://schemas.microsoft.com/office/drawing/2014/main" id="{64240487-4600-8B48-B3B5-7BCD3458FA0A}"/>
              </a:ext>
            </a:extLst>
          </p:cNvPr>
          <p:cNvCxnSpPr>
            <a:cxnSpLocks/>
            <a:stCxn id="210" idx="7"/>
            <a:endCxn id="212" idx="3"/>
          </p:cNvCxnSpPr>
          <p:nvPr/>
        </p:nvCxnSpPr>
        <p:spPr>
          <a:xfrm flipV="1">
            <a:off x="1445843" y="5418936"/>
            <a:ext cx="994957" cy="5454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椭圆 221">
            <a:extLst>
              <a:ext uri="{FF2B5EF4-FFF2-40B4-BE49-F238E27FC236}">
                <a16:creationId xmlns:a16="http://schemas.microsoft.com/office/drawing/2014/main" id="{CF67535C-2CC4-F849-9737-76AC656334A9}"/>
              </a:ext>
            </a:extLst>
          </p:cNvPr>
          <p:cNvSpPr>
            <a:spLocks noChangeAspect="1"/>
          </p:cNvSpPr>
          <p:nvPr/>
        </p:nvSpPr>
        <p:spPr>
          <a:xfrm>
            <a:off x="4325263" y="44312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42C18012-0CA7-F840-BF13-D640E6B32D56}"/>
              </a:ext>
            </a:extLst>
          </p:cNvPr>
          <p:cNvSpPr>
            <a:spLocks noChangeAspect="1"/>
          </p:cNvSpPr>
          <p:nvPr/>
        </p:nvSpPr>
        <p:spPr>
          <a:xfrm>
            <a:off x="3505147" y="508860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椭圆 223">
            <a:extLst>
              <a:ext uri="{FF2B5EF4-FFF2-40B4-BE49-F238E27FC236}">
                <a16:creationId xmlns:a16="http://schemas.microsoft.com/office/drawing/2014/main" id="{265D1ACA-3D0E-EC40-BC39-88A7F14ED71B}"/>
              </a:ext>
            </a:extLst>
          </p:cNvPr>
          <p:cNvSpPr>
            <a:spLocks noChangeAspect="1"/>
          </p:cNvSpPr>
          <p:nvPr/>
        </p:nvSpPr>
        <p:spPr>
          <a:xfrm>
            <a:off x="3918239" y="588838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椭圆 224">
            <a:extLst>
              <a:ext uri="{FF2B5EF4-FFF2-40B4-BE49-F238E27FC236}">
                <a16:creationId xmlns:a16="http://schemas.microsoft.com/office/drawing/2014/main" id="{76A34F98-D251-8D40-8FD5-285F1F595844}"/>
              </a:ext>
            </a:extLst>
          </p:cNvPr>
          <p:cNvSpPr>
            <a:spLocks noChangeAspect="1"/>
          </p:cNvSpPr>
          <p:nvPr/>
        </p:nvSpPr>
        <p:spPr>
          <a:xfrm>
            <a:off x="4806878" y="5868043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椭圆 225">
            <a:extLst>
              <a:ext uri="{FF2B5EF4-FFF2-40B4-BE49-F238E27FC236}">
                <a16:creationId xmlns:a16="http://schemas.microsoft.com/office/drawing/2014/main" id="{FFF294A3-4040-E040-A8A4-3A4D6A5E645D}"/>
              </a:ext>
            </a:extLst>
          </p:cNvPr>
          <p:cNvSpPr>
            <a:spLocks noChangeAspect="1"/>
          </p:cNvSpPr>
          <p:nvPr/>
        </p:nvSpPr>
        <p:spPr>
          <a:xfrm>
            <a:off x="5164671" y="508860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7" name="直线连接符 226">
            <a:extLst>
              <a:ext uri="{FF2B5EF4-FFF2-40B4-BE49-F238E27FC236}">
                <a16:creationId xmlns:a16="http://schemas.microsoft.com/office/drawing/2014/main" id="{0B0F98E0-A0E6-1345-BB52-67EEFAEB26F0}"/>
              </a:ext>
            </a:extLst>
          </p:cNvPr>
          <p:cNvCxnSpPr>
            <a:cxnSpLocks/>
            <a:stCxn id="223" idx="7"/>
            <a:endCxn id="222" idx="3"/>
          </p:cNvCxnSpPr>
          <p:nvPr/>
        </p:nvCxnSpPr>
        <p:spPr>
          <a:xfrm flipV="1">
            <a:off x="3808706" y="4738288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线连接符 227">
            <a:extLst>
              <a:ext uri="{FF2B5EF4-FFF2-40B4-BE49-F238E27FC236}">
                <a16:creationId xmlns:a16="http://schemas.microsoft.com/office/drawing/2014/main" id="{BD0985BE-8B6B-424D-A495-ECAE11F5B172}"/>
              </a:ext>
            </a:extLst>
          </p:cNvPr>
          <p:cNvCxnSpPr>
            <a:cxnSpLocks/>
            <a:stCxn id="226" idx="1"/>
            <a:endCxn id="222" idx="5"/>
          </p:cNvCxnSpPr>
          <p:nvPr/>
        </p:nvCxnSpPr>
        <p:spPr>
          <a:xfrm flipH="1" flipV="1">
            <a:off x="4628822" y="4738288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线连接符 228">
            <a:extLst>
              <a:ext uri="{FF2B5EF4-FFF2-40B4-BE49-F238E27FC236}">
                <a16:creationId xmlns:a16="http://schemas.microsoft.com/office/drawing/2014/main" id="{87D5A8F9-420E-D142-BC66-14785F11FB79}"/>
              </a:ext>
            </a:extLst>
          </p:cNvPr>
          <p:cNvCxnSpPr>
            <a:cxnSpLocks/>
            <a:stCxn id="224" idx="0"/>
            <a:endCxn id="222" idx="4"/>
          </p:cNvCxnSpPr>
          <p:nvPr/>
        </p:nvCxnSpPr>
        <p:spPr>
          <a:xfrm flipV="1">
            <a:off x="4096060" y="4790970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线连接符 229">
            <a:extLst>
              <a:ext uri="{FF2B5EF4-FFF2-40B4-BE49-F238E27FC236}">
                <a16:creationId xmlns:a16="http://schemas.microsoft.com/office/drawing/2014/main" id="{EEB97FC6-B01B-F54B-AA99-9FB5EEEDEA95}"/>
              </a:ext>
            </a:extLst>
          </p:cNvPr>
          <p:cNvCxnSpPr>
            <a:cxnSpLocks/>
            <a:stCxn id="225" idx="1"/>
            <a:endCxn id="223" idx="5"/>
          </p:cNvCxnSpPr>
          <p:nvPr/>
        </p:nvCxnSpPr>
        <p:spPr>
          <a:xfrm flipH="1" flipV="1">
            <a:off x="3808706" y="5395666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B51FFE38-282F-1B44-89CB-BF268D713683}"/>
              </a:ext>
            </a:extLst>
          </p:cNvPr>
          <p:cNvCxnSpPr>
            <a:cxnSpLocks/>
            <a:stCxn id="226" idx="2"/>
            <a:endCxn id="223" idx="6"/>
          </p:cNvCxnSpPr>
          <p:nvPr/>
        </p:nvCxnSpPr>
        <p:spPr>
          <a:xfrm flipH="1">
            <a:off x="3860788" y="5268478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92A35767-DE92-5E47-9A51-8A5DBB3D53DF}"/>
              </a:ext>
            </a:extLst>
          </p:cNvPr>
          <p:cNvCxnSpPr>
            <a:cxnSpLocks/>
            <a:stCxn id="226" idx="4"/>
            <a:endCxn id="225" idx="7"/>
          </p:cNvCxnSpPr>
          <p:nvPr/>
        </p:nvCxnSpPr>
        <p:spPr>
          <a:xfrm flipH="1">
            <a:off x="5110437" y="5448347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022CC8AE-2404-B047-8B38-5CD8FDA494E8}"/>
              </a:ext>
            </a:extLst>
          </p:cNvPr>
          <p:cNvCxnSpPr>
            <a:cxnSpLocks/>
            <a:stCxn id="223" idx="4"/>
            <a:endCxn id="224" idx="1"/>
          </p:cNvCxnSpPr>
          <p:nvPr/>
        </p:nvCxnSpPr>
        <p:spPr>
          <a:xfrm>
            <a:off x="3682967" y="5448347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FFA92F69-3B33-1B4E-98C7-B7C40D0E0338}"/>
              </a:ext>
            </a:extLst>
          </p:cNvPr>
          <p:cNvCxnSpPr>
            <a:cxnSpLocks/>
            <a:stCxn id="224" idx="6"/>
            <a:endCxn id="225" idx="2"/>
          </p:cNvCxnSpPr>
          <p:nvPr/>
        </p:nvCxnSpPr>
        <p:spPr>
          <a:xfrm flipV="1">
            <a:off x="4273880" y="6047912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线连接符 234">
            <a:extLst>
              <a:ext uri="{FF2B5EF4-FFF2-40B4-BE49-F238E27FC236}">
                <a16:creationId xmlns:a16="http://schemas.microsoft.com/office/drawing/2014/main" id="{5A65C175-5C27-0545-AE55-7EE8649D13C7}"/>
              </a:ext>
            </a:extLst>
          </p:cNvPr>
          <p:cNvCxnSpPr>
            <a:cxnSpLocks/>
            <a:stCxn id="225" idx="0"/>
            <a:endCxn id="222" idx="4"/>
          </p:cNvCxnSpPr>
          <p:nvPr/>
        </p:nvCxnSpPr>
        <p:spPr>
          <a:xfrm flipH="1" flipV="1">
            <a:off x="4503084" y="4790970"/>
            <a:ext cx="481615" cy="10770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636E955F-C1C8-914A-A939-66CA8EBA366B}"/>
              </a:ext>
            </a:extLst>
          </p:cNvPr>
          <p:cNvCxnSpPr>
            <a:cxnSpLocks/>
            <a:stCxn id="224" idx="7"/>
            <a:endCxn id="226" idx="3"/>
          </p:cNvCxnSpPr>
          <p:nvPr/>
        </p:nvCxnSpPr>
        <p:spPr>
          <a:xfrm flipV="1">
            <a:off x="4221796" y="5395665"/>
            <a:ext cx="994957" cy="5454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本框 236">
            <a:extLst>
              <a:ext uri="{FF2B5EF4-FFF2-40B4-BE49-F238E27FC236}">
                <a16:creationId xmlns:a16="http://schemas.microsoft.com/office/drawing/2014/main" id="{8074611B-EC55-1F4D-B1F4-73B46E82E467}"/>
              </a:ext>
            </a:extLst>
          </p:cNvPr>
          <p:cNvSpPr txBox="1"/>
          <p:nvPr/>
        </p:nvSpPr>
        <p:spPr>
          <a:xfrm>
            <a:off x="3495268" y="6258834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5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5BF95D1-3DAB-9B45-95B5-B12CE7C45C8C}"/>
              </a:ext>
            </a:extLst>
          </p:cNvPr>
          <p:cNvSpPr txBox="1"/>
          <p:nvPr/>
        </p:nvSpPr>
        <p:spPr>
          <a:xfrm>
            <a:off x="6586579" y="5395665"/>
            <a:ext cx="349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000" dirty="0">
                <a:solidFill>
                  <a:srgbClr val="C00000"/>
                </a:solidFill>
              </a:rPr>
              <a:t>越大</a:t>
            </a:r>
            <a:r>
              <a:rPr kumimoji="1" lang="zh-CN" altLang="en-US" sz="2000" dirty="0"/>
              <a:t>，社区结构</a:t>
            </a:r>
            <a:r>
              <a:rPr kumimoji="1" lang="zh-CN" altLang="en-US" sz="2000" dirty="0">
                <a:solidFill>
                  <a:srgbClr val="C00000"/>
                </a:solidFill>
              </a:rPr>
              <a:t>越紧密</a:t>
            </a:r>
          </a:p>
        </p:txBody>
      </p:sp>
    </p:spTree>
    <p:extLst>
      <p:ext uri="{BB962C8B-B14F-4D97-AF65-F5344CB8AC3E}">
        <p14:creationId xmlns:p14="http://schemas.microsoft.com/office/powerpoint/2010/main" val="20757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451C81-7E38-5241-8525-FFF106CB2FAB}"/>
              </a:ext>
            </a:extLst>
          </p:cNvPr>
          <p:cNvSpPr/>
          <p:nvPr/>
        </p:nvSpPr>
        <p:spPr>
          <a:xfrm>
            <a:off x="376518" y="1747777"/>
            <a:ext cx="8084576" cy="2530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78881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community structure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794A84-9A8A-1A4A-8881-D1D4E6312CCE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VS.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endParaRPr kumimoji="1" lang="zh-CN" altLang="en-US" sz="22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E636768-579E-E643-939B-BA3679DB34D0}"/>
              </a:ext>
            </a:extLst>
          </p:cNvPr>
          <p:cNvSpPr>
            <a:spLocks noChangeAspect="1"/>
          </p:cNvSpPr>
          <p:nvPr/>
        </p:nvSpPr>
        <p:spPr>
          <a:xfrm>
            <a:off x="1462505" y="201283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E05D661-F907-2540-8BB6-67C567789812}"/>
              </a:ext>
            </a:extLst>
          </p:cNvPr>
          <p:cNvSpPr>
            <a:spLocks noChangeAspect="1"/>
          </p:cNvSpPr>
          <p:nvPr/>
        </p:nvSpPr>
        <p:spPr>
          <a:xfrm>
            <a:off x="642389" y="2670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296A464-5485-0D42-8CE4-9A2766AF354C}"/>
              </a:ext>
            </a:extLst>
          </p:cNvPr>
          <p:cNvSpPr>
            <a:spLocks noChangeAspect="1"/>
          </p:cNvSpPr>
          <p:nvPr/>
        </p:nvSpPr>
        <p:spPr>
          <a:xfrm>
            <a:off x="1055481" y="346999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9A08E92-B9DE-A74A-B33A-FC3884C8F111}"/>
              </a:ext>
            </a:extLst>
          </p:cNvPr>
          <p:cNvSpPr>
            <a:spLocks noChangeAspect="1"/>
          </p:cNvSpPr>
          <p:nvPr/>
        </p:nvSpPr>
        <p:spPr>
          <a:xfrm>
            <a:off x="1944120" y="344964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D005F13-9083-EE46-8E89-8F7B05E430FF}"/>
              </a:ext>
            </a:extLst>
          </p:cNvPr>
          <p:cNvSpPr>
            <a:spLocks noChangeAspect="1"/>
          </p:cNvSpPr>
          <p:nvPr/>
        </p:nvSpPr>
        <p:spPr>
          <a:xfrm>
            <a:off x="2301912" y="2670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39152174-0590-3E44-8789-10125F61B1F2}"/>
              </a:ext>
            </a:extLst>
          </p:cNvPr>
          <p:cNvCxnSpPr>
            <a:cxnSpLocks/>
            <a:stCxn id="66" idx="7"/>
            <a:endCxn id="65" idx="3"/>
          </p:cNvCxnSpPr>
          <p:nvPr/>
        </p:nvCxnSpPr>
        <p:spPr>
          <a:xfrm flipV="1">
            <a:off x="945948" y="2319894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B32F521D-FC2A-3B41-B578-EEBE03B694D8}"/>
              </a:ext>
            </a:extLst>
          </p:cNvPr>
          <p:cNvCxnSpPr>
            <a:cxnSpLocks/>
            <a:stCxn id="69" idx="1"/>
            <a:endCxn id="65" idx="5"/>
          </p:cNvCxnSpPr>
          <p:nvPr/>
        </p:nvCxnSpPr>
        <p:spPr>
          <a:xfrm flipH="1" flipV="1">
            <a:off x="1766063" y="2319894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A3A8E10E-70B4-D84B-B57B-35C4D16920B4}"/>
              </a:ext>
            </a:extLst>
          </p:cNvPr>
          <p:cNvCxnSpPr>
            <a:cxnSpLocks/>
            <a:stCxn id="69" idx="4"/>
            <a:endCxn id="68" idx="7"/>
          </p:cNvCxnSpPr>
          <p:nvPr/>
        </p:nvCxnSpPr>
        <p:spPr>
          <a:xfrm flipH="1">
            <a:off x="2247679" y="3029953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F5FC6C5-43BC-5A4B-801A-ED0726B00FE0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1411122" y="3629518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28879444-9216-B546-965B-265ABDF0A7FF}"/>
              </a:ext>
            </a:extLst>
          </p:cNvPr>
          <p:cNvSpPr>
            <a:spLocks noChangeAspect="1"/>
          </p:cNvSpPr>
          <p:nvPr/>
        </p:nvSpPr>
        <p:spPr>
          <a:xfrm>
            <a:off x="4067522" y="199249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4CF36EE-EB35-2B4A-8C58-D8E666634DA0}"/>
              </a:ext>
            </a:extLst>
          </p:cNvPr>
          <p:cNvSpPr>
            <a:spLocks noChangeAspect="1"/>
          </p:cNvSpPr>
          <p:nvPr/>
        </p:nvSpPr>
        <p:spPr>
          <a:xfrm>
            <a:off x="3247406" y="264987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35DBFDB-D37D-D045-BBCE-1A088FCB0DA3}"/>
              </a:ext>
            </a:extLst>
          </p:cNvPr>
          <p:cNvSpPr>
            <a:spLocks noChangeAspect="1"/>
          </p:cNvSpPr>
          <p:nvPr/>
        </p:nvSpPr>
        <p:spPr>
          <a:xfrm>
            <a:off x="3660498" y="344964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14FDAAC0-FCD9-2041-AE29-4E3D0D330096}"/>
              </a:ext>
            </a:extLst>
          </p:cNvPr>
          <p:cNvSpPr>
            <a:spLocks noChangeAspect="1"/>
          </p:cNvSpPr>
          <p:nvPr/>
        </p:nvSpPr>
        <p:spPr>
          <a:xfrm>
            <a:off x="4549137" y="3429309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990CA4F-283B-6046-8748-06E54C152B23}"/>
              </a:ext>
            </a:extLst>
          </p:cNvPr>
          <p:cNvSpPr>
            <a:spLocks noChangeAspect="1"/>
          </p:cNvSpPr>
          <p:nvPr/>
        </p:nvSpPr>
        <p:spPr>
          <a:xfrm>
            <a:off x="4906930" y="2649874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972859C-7964-9742-9B33-99908F74879D}"/>
              </a:ext>
            </a:extLst>
          </p:cNvPr>
          <p:cNvCxnSpPr>
            <a:cxnSpLocks/>
            <a:stCxn id="75" idx="7"/>
            <a:endCxn id="74" idx="3"/>
          </p:cNvCxnSpPr>
          <p:nvPr/>
        </p:nvCxnSpPr>
        <p:spPr>
          <a:xfrm flipV="1">
            <a:off x="3550965" y="2299554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2B702F40-8523-F742-B8C3-5399E094B204}"/>
              </a:ext>
            </a:extLst>
          </p:cNvPr>
          <p:cNvCxnSpPr>
            <a:cxnSpLocks/>
            <a:stCxn id="78" idx="1"/>
            <a:endCxn id="74" idx="5"/>
          </p:cNvCxnSpPr>
          <p:nvPr/>
        </p:nvCxnSpPr>
        <p:spPr>
          <a:xfrm flipH="1" flipV="1">
            <a:off x="4371081" y="2299554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BE0DB63-00FC-414A-98D5-5373AE9A80CA}"/>
              </a:ext>
            </a:extLst>
          </p:cNvPr>
          <p:cNvCxnSpPr>
            <a:cxnSpLocks/>
            <a:stCxn id="78" idx="4"/>
            <a:endCxn id="77" idx="7"/>
          </p:cNvCxnSpPr>
          <p:nvPr/>
        </p:nvCxnSpPr>
        <p:spPr>
          <a:xfrm flipH="1">
            <a:off x="4852696" y="3009612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3AFFFE67-4BED-6748-80B8-1F3107BC27D3}"/>
              </a:ext>
            </a:extLst>
          </p:cNvPr>
          <p:cNvCxnSpPr>
            <a:cxnSpLocks/>
            <a:stCxn id="75" idx="4"/>
            <a:endCxn id="76" idx="1"/>
          </p:cNvCxnSpPr>
          <p:nvPr/>
        </p:nvCxnSpPr>
        <p:spPr>
          <a:xfrm>
            <a:off x="3425226" y="3009612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D2EBF6E6-2578-E944-AB1A-D3711265A8A3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 flipV="1">
            <a:off x="4016139" y="3609177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66FAB54-BE06-3848-9A37-CBECFB6BD109}"/>
              </a:ext>
            </a:extLst>
          </p:cNvPr>
          <p:cNvSpPr txBox="1"/>
          <p:nvPr/>
        </p:nvSpPr>
        <p:spPr>
          <a:xfrm>
            <a:off x="642389" y="3832108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1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85EFD51F-DF12-3641-9BB3-0F288A3DD5EE}"/>
              </a:ext>
            </a:extLst>
          </p:cNvPr>
          <p:cNvSpPr txBox="1"/>
          <p:nvPr/>
        </p:nvSpPr>
        <p:spPr>
          <a:xfrm>
            <a:off x="3274823" y="3832107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E9CC99D-F348-6D47-9F90-C22AFAF65302}"/>
              </a:ext>
            </a:extLst>
          </p:cNvPr>
          <p:cNvSpPr txBox="1"/>
          <p:nvPr/>
        </p:nvSpPr>
        <p:spPr>
          <a:xfrm>
            <a:off x="9418079" y="3832107"/>
            <a:ext cx="201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-core</a:t>
            </a:r>
          </a:p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C05A0E-64BF-B545-9250-46C5AC3ADB79}"/>
              </a:ext>
            </a:extLst>
          </p:cNvPr>
          <p:cNvSpPr txBox="1"/>
          <p:nvPr/>
        </p:nvSpPr>
        <p:spPr>
          <a:xfrm>
            <a:off x="2241208" y="4336721"/>
            <a:ext cx="402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k-truss</a:t>
            </a:r>
            <a:endParaRPr kumimoji="1" lang="zh-CN" altLang="en-US" dirty="0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A4F3C018-5CB1-8E40-ACC9-DD23C32531E6}"/>
              </a:ext>
            </a:extLst>
          </p:cNvPr>
          <p:cNvSpPr>
            <a:spLocks noChangeAspect="1"/>
          </p:cNvSpPr>
          <p:nvPr/>
        </p:nvSpPr>
        <p:spPr>
          <a:xfrm>
            <a:off x="10227441" y="1939813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5C1DCAAF-D65F-4743-B373-B0CD2025D574}"/>
              </a:ext>
            </a:extLst>
          </p:cNvPr>
          <p:cNvSpPr>
            <a:spLocks noChangeAspect="1"/>
          </p:cNvSpPr>
          <p:nvPr/>
        </p:nvSpPr>
        <p:spPr>
          <a:xfrm>
            <a:off x="9407325" y="259719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8B2104B-7695-CA47-8900-EE7E37A88F20}"/>
              </a:ext>
            </a:extLst>
          </p:cNvPr>
          <p:cNvSpPr>
            <a:spLocks noChangeAspect="1"/>
          </p:cNvSpPr>
          <p:nvPr/>
        </p:nvSpPr>
        <p:spPr>
          <a:xfrm>
            <a:off x="9820417" y="339696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15796FD8-853F-6340-8668-A32EE30C7E32}"/>
              </a:ext>
            </a:extLst>
          </p:cNvPr>
          <p:cNvSpPr>
            <a:spLocks noChangeAspect="1"/>
          </p:cNvSpPr>
          <p:nvPr/>
        </p:nvSpPr>
        <p:spPr>
          <a:xfrm>
            <a:off x="10709056" y="337662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B0587639-0046-3342-A0E6-785EF5B82CCD}"/>
              </a:ext>
            </a:extLst>
          </p:cNvPr>
          <p:cNvSpPr>
            <a:spLocks noChangeAspect="1"/>
          </p:cNvSpPr>
          <p:nvPr/>
        </p:nvSpPr>
        <p:spPr>
          <a:xfrm>
            <a:off x="11066848" y="2597190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D1083A3-3E6B-B343-BC7D-08D65266503A}"/>
              </a:ext>
            </a:extLst>
          </p:cNvPr>
          <p:cNvCxnSpPr>
            <a:cxnSpLocks/>
            <a:stCxn id="125" idx="7"/>
            <a:endCxn id="123" idx="3"/>
          </p:cNvCxnSpPr>
          <p:nvPr/>
        </p:nvCxnSpPr>
        <p:spPr>
          <a:xfrm flipV="1">
            <a:off x="9710884" y="2246870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BCEC8B8B-1096-B04D-8232-A36FDC795C00}"/>
              </a:ext>
            </a:extLst>
          </p:cNvPr>
          <p:cNvCxnSpPr>
            <a:cxnSpLocks/>
            <a:stCxn id="128" idx="1"/>
            <a:endCxn id="123" idx="5"/>
          </p:cNvCxnSpPr>
          <p:nvPr/>
        </p:nvCxnSpPr>
        <p:spPr>
          <a:xfrm flipH="1" flipV="1">
            <a:off x="10531000" y="2246870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91FB3164-83ED-824E-AEA9-1FE9BAE65101}"/>
              </a:ext>
            </a:extLst>
          </p:cNvPr>
          <p:cNvCxnSpPr>
            <a:cxnSpLocks/>
            <a:stCxn id="126" idx="0"/>
            <a:endCxn id="123" idx="4"/>
          </p:cNvCxnSpPr>
          <p:nvPr/>
        </p:nvCxnSpPr>
        <p:spPr>
          <a:xfrm flipV="1">
            <a:off x="9998237" y="2299551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6F1ADFF1-B43B-054B-9BC5-AF34BD35AF40}"/>
              </a:ext>
            </a:extLst>
          </p:cNvPr>
          <p:cNvCxnSpPr>
            <a:cxnSpLocks/>
            <a:stCxn id="127" idx="1"/>
            <a:endCxn id="125" idx="5"/>
          </p:cNvCxnSpPr>
          <p:nvPr/>
        </p:nvCxnSpPr>
        <p:spPr>
          <a:xfrm flipH="1" flipV="1">
            <a:off x="9710884" y="2904247"/>
            <a:ext cx="1050255" cy="525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18072E5C-5CFA-3F4B-A56B-0C19F4ECB4E7}"/>
              </a:ext>
            </a:extLst>
          </p:cNvPr>
          <p:cNvCxnSpPr>
            <a:cxnSpLocks/>
            <a:stCxn id="128" idx="2"/>
            <a:endCxn id="125" idx="6"/>
          </p:cNvCxnSpPr>
          <p:nvPr/>
        </p:nvCxnSpPr>
        <p:spPr>
          <a:xfrm flipH="1">
            <a:off x="9762965" y="2777060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7D0AEE99-FEA7-0E43-B5F9-F52B4A04D580}"/>
              </a:ext>
            </a:extLst>
          </p:cNvPr>
          <p:cNvCxnSpPr>
            <a:cxnSpLocks/>
            <a:stCxn id="128" idx="4"/>
            <a:endCxn id="127" idx="7"/>
          </p:cNvCxnSpPr>
          <p:nvPr/>
        </p:nvCxnSpPr>
        <p:spPr>
          <a:xfrm flipH="1">
            <a:off x="11012615" y="2956928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AA80F1DE-203F-254F-AA1D-C833D8531DCB}"/>
              </a:ext>
            </a:extLst>
          </p:cNvPr>
          <p:cNvCxnSpPr>
            <a:cxnSpLocks/>
            <a:stCxn id="125" idx="4"/>
            <a:endCxn id="126" idx="1"/>
          </p:cNvCxnSpPr>
          <p:nvPr/>
        </p:nvCxnSpPr>
        <p:spPr>
          <a:xfrm>
            <a:off x="9585145" y="2956928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C876E7AF-B321-CB41-A7C5-E88AC14C20E6}"/>
              </a:ext>
            </a:extLst>
          </p:cNvPr>
          <p:cNvCxnSpPr>
            <a:cxnSpLocks/>
            <a:stCxn id="126" idx="6"/>
            <a:endCxn id="127" idx="2"/>
          </p:cNvCxnSpPr>
          <p:nvPr/>
        </p:nvCxnSpPr>
        <p:spPr>
          <a:xfrm flipV="1">
            <a:off x="10176058" y="3556493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F2D68F3B-173D-F044-ACAE-93F28B6F92E6}"/>
              </a:ext>
            </a:extLst>
          </p:cNvPr>
          <p:cNvSpPr>
            <a:spLocks noChangeAspect="1"/>
          </p:cNvSpPr>
          <p:nvPr/>
        </p:nvSpPr>
        <p:spPr>
          <a:xfrm>
            <a:off x="6787033" y="195155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515A0FEB-0BFA-5941-9599-F5E29C4DAD36}"/>
              </a:ext>
            </a:extLst>
          </p:cNvPr>
          <p:cNvSpPr>
            <a:spLocks noChangeAspect="1"/>
          </p:cNvSpPr>
          <p:nvPr/>
        </p:nvSpPr>
        <p:spPr>
          <a:xfrm>
            <a:off x="5966917" y="26089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D45C6531-FDF1-3242-9169-C08E49595B73}"/>
              </a:ext>
            </a:extLst>
          </p:cNvPr>
          <p:cNvSpPr>
            <a:spLocks noChangeAspect="1"/>
          </p:cNvSpPr>
          <p:nvPr/>
        </p:nvSpPr>
        <p:spPr>
          <a:xfrm>
            <a:off x="6380009" y="3408707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56F24544-A0C9-0147-8EC7-E142486AE3B9}"/>
              </a:ext>
            </a:extLst>
          </p:cNvPr>
          <p:cNvSpPr>
            <a:spLocks noChangeAspect="1"/>
          </p:cNvSpPr>
          <p:nvPr/>
        </p:nvSpPr>
        <p:spPr>
          <a:xfrm>
            <a:off x="7268648" y="3388366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C6B81723-71C5-5F4D-8446-805821B52E86}"/>
              </a:ext>
            </a:extLst>
          </p:cNvPr>
          <p:cNvSpPr>
            <a:spLocks noChangeAspect="1"/>
          </p:cNvSpPr>
          <p:nvPr/>
        </p:nvSpPr>
        <p:spPr>
          <a:xfrm>
            <a:off x="7626440" y="26089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D795085E-AB6F-EF44-B0A9-A2CEAFAE497D}"/>
              </a:ext>
            </a:extLst>
          </p:cNvPr>
          <p:cNvCxnSpPr>
            <a:cxnSpLocks/>
            <a:stCxn id="141" idx="7"/>
            <a:endCxn id="140" idx="3"/>
          </p:cNvCxnSpPr>
          <p:nvPr/>
        </p:nvCxnSpPr>
        <p:spPr>
          <a:xfrm flipV="1">
            <a:off x="6270475" y="2258611"/>
            <a:ext cx="568639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275BDBC6-16C3-5D4A-9055-18F50EB9441F}"/>
              </a:ext>
            </a:extLst>
          </p:cNvPr>
          <p:cNvCxnSpPr>
            <a:cxnSpLocks/>
            <a:stCxn id="146" idx="1"/>
            <a:endCxn id="140" idx="5"/>
          </p:cNvCxnSpPr>
          <p:nvPr/>
        </p:nvCxnSpPr>
        <p:spPr>
          <a:xfrm flipH="1" flipV="1">
            <a:off x="7090592" y="2258611"/>
            <a:ext cx="587930" cy="4030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3A44DB0-8392-944A-A012-CC40B0125683}"/>
              </a:ext>
            </a:extLst>
          </p:cNvPr>
          <p:cNvCxnSpPr>
            <a:cxnSpLocks/>
            <a:stCxn id="144" idx="0"/>
            <a:endCxn id="140" idx="4"/>
          </p:cNvCxnSpPr>
          <p:nvPr/>
        </p:nvCxnSpPr>
        <p:spPr>
          <a:xfrm flipV="1">
            <a:off x="6557829" y="2311293"/>
            <a:ext cx="407024" cy="1097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FA44E147-328A-1743-A97C-8058B1568F19}"/>
              </a:ext>
            </a:extLst>
          </p:cNvPr>
          <p:cNvCxnSpPr>
            <a:cxnSpLocks/>
            <a:stCxn id="146" idx="2"/>
            <a:endCxn id="141" idx="6"/>
          </p:cNvCxnSpPr>
          <p:nvPr/>
        </p:nvCxnSpPr>
        <p:spPr>
          <a:xfrm flipH="1">
            <a:off x="6322557" y="2788801"/>
            <a:ext cx="13038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EF614558-59BC-DE4F-AB9C-6647F89C9CD7}"/>
              </a:ext>
            </a:extLst>
          </p:cNvPr>
          <p:cNvCxnSpPr>
            <a:cxnSpLocks/>
            <a:stCxn id="146" idx="4"/>
            <a:endCxn id="145" idx="7"/>
          </p:cNvCxnSpPr>
          <p:nvPr/>
        </p:nvCxnSpPr>
        <p:spPr>
          <a:xfrm flipH="1">
            <a:off x="7572206" y="2968670"/>
            <a:ext cx="232052" cy="472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BF6A893F-9C3D-F94E-BB91-F3ED534CC455}"/>
              </a:ext>
            </a:extLst>
          </p:cNvPr>
          <p:cNvCxnSpPr>
            <a:cxnSpLocks/>
            <a:stCxn id="141" idx="4"/>
            <a:endCxn id="144" idx="1"/>
          </p:cNvCxnSpPr>
          <p:nvPr/>
        </p:nvCxnSpPr>
        <p:spPr>
          <a:xfrm>
            <a:off x="6144737" y="2968670"/>
            <a:ext cx="287354" cy="4927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B2FDB670-A10B-7549-A522-A61F53FCDA91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6735649" y="3568235"/>
            <a:ext cx="532999" cy="203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39E8223-7A10-BD4E-95E3-445F362C6E6D}"/>
              </a:ext>
            </a:extLst>
          </p:cNvPr>
          <p:cNvSpPr txBox="1"/>
          <p:nvPr/>
        </p:nvSpPr>
        <p:spPr>
          <a:xfrm>
            <a:off x="5994333" y="3832107"/>
            <a:ext cx="2015629" cy="39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r>
              <a:rPr kumimoji="1" lang="en-US" altLang="zh-CN" sz="2400" dirty="0"/>
              <a:t>-core</a:t>
            </a:r>
            <a:endParaRPr kumimoji="1" lang="zh-CN" altLang="en-US" sz="2400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042CB4F-0CBF-024C-B38B-4EC8DBE052D6}"/>
              </a:ext>
            </a:extLst>
          </p:cNvPr>
          <p:cNvSpPr txBox="1"/>
          <p:nvPr/>
        </p:nvSpPr>
        <p:spPr>
          <a:xfrm>
            <a:off x="3630636" y="5580739"/>
            <a:ext cx="493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-truss</a:t>
            </a:r>
            <a:r>
              <a:rPr kumimoji="1" lang="zh-CN" altLang="en-US" sz="2000" dirty="0"/>
              <a:t>通常是</a:t>
            </a:r>
            <a:r>
              <a:rPr kumimoji="1" lang="zh-CN" altLang="en-US" sz="2000" dirty="0">
                <a:solidFill>
                  <a:srgbClr val="C00000"/>
                </a:solidFill>
              </a:rPr>
              <a:t>比</a:t>
            </a:r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-core</a:t>
            </a:r>
            <a:r>
              <a:rPr kumimoji="1" lang="zh-CN" altLang="en-US" sz="2000" dirty="0">
                <a:solidFill>
                  <a:srgbClr val="C00000"/>
                </a:solidFill>
              </a:rPr>
              <a:t>更紧密的图结构</a:t>
            </a:r>
          </a:p>
        </p:txBody>
      </p:sp>
    </p:spTree>
    <p:extLst>
      <p:ext uri="{BB962C8B-B14F-4D97-AF65-F5344CB8AC3E}">
        <p14:creationId xmlns:p14="http://schemas.microsoft.com/office/powerpoint/2010/main" val="13286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78881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types of community structure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794A84-9A8A-1A4A-8881-D1D4E6312CCE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VS.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endParaRPr kumimoji="1" lang="zh-CN" altLang="en-US" sz="2200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042CB4F-0CBF-024C-B38B-4EC8DBE052D6}"/>
              </a:ext>
            </a:extLst>
          </p:cNvPr>
          <p:cNvSpPr txBox="1"/>
          <p:nvPr/>
        </p:nvSpPr>
        <p:spPr>
          <a:xfrm>
            <a:off x="3630636" y="6138359"/>
            <a:ext cx="493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-truss</a:t>
            </a:r>
            <a:r>
              <a:rPr kumimoji="1" lang="zh-CN" altLang="en-US" sz="2000" dirty="0"/>
              <a:t>通常是</a:t>
            </a:r>
            <a:r>
              <a:rPr kumimoji="1" lang="zh-CN" altLang="en-US" sz="2000" dirty="0">
                <a:solidFill>
                  <a:srgbClr val="C00000"/>
                </a:solidFill>
              </a:rPr>
              <a:t>比</a:t>
            </a:r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-core</a:t>
            </a:r>
            <a:r>
              <a:rPr kumimoji="1" lang="zh-CN" altLang="en-US" sz="2000" dirty="0">
                <a:solidFill>
                  <a:srgbClr val="C00000"/>
                </a:solidFill>
              </a:rPr>
              <a:t>更紧密的图结构</a:t>
            </a: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AAADFC79-2D6A-F141-B0CC-CAAECFDF8458}"/>
              </a:ext>
            </a:extLst>
          </p:cNvPr>
          <p:cNvSpPr>
            <a:spLocks noChangeAspect="1"/>
          </p:cNvSpPr>
          <p:nvPr/>
        </p:nvSpPr>
        <p:spPr>
          <a:xfrm>
            <a:off x="2179257" y="327428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27841FA6-D083-B243-A193-2AF776CB0B05}"/>
              </a:ext>
            </a:extLst>
          </p:cNvPr>
          <p:cNvSpPr>
            <a:spLocks noChangeAspect="1"/>
          </p:cNvSpPr>
          <p:nvPr/>
        </p:nvSpPr>
        <p:spPr>
          <a:xfrm>
            <a:off x="3327078" y="32774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6AB5E1CB-1F56-0D40-AE42-6A8F103EE587}"/>
              </a:ext>
            </a:extLst>
          </p:cNvPr>
          <p:cNvSpPr>
            <a:spLocks noChangeAspect="1"/>
          </p:cNvSpPr>
          <p:nvPr/>
        </p:nvSpPr>
        <p:spPr>
          <a:xfrm>
            <a:off x="4122195" y="4191598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2C1B8A67-8E46-144F-BC7C-4B09AC46DE5C}"/>
              </a:ext>
            </a:extLst>
          </p:cNvPr>
          <p:cNvSpPr>
            <a:spLocks noChangeAspect="1"/>
          </p:cNvSpPr>
          <p:nvPr/>
        </p:nvSpPr>
        <p:spPr>
          <a:xfrm>
            <a:off x="1444019" y="4191598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2990F17F-CB73-CD4E-AA10-063B75977287}"/>
              </a:ext>
            </a:extLst>
          </p:cNvPr>
          <p:cNvSpPr>
            <a:spLocks noChangeAspect="1"/>
          </p:cNvSpPr>
          <p:nvPr/>
        </p:nvSpPr>
        <p:spPr>
          <a:xfrm>
            <a:off x="2179257" y="5149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D7161AE-88EE-7643-B222-F622CC7CFF48}"/>
              </a:ext>
            </a:extLst>
          </p:cNvPr>
          <p:cNvSpPr>
            <a:spLocks noChangeAspect="1"/>
          </p:cNvSpPr>
          <p:nvPr/>
        </p:nvSpPr>
        <p:spPr>
          <a:xfrm>
            <a:off x="3373378" y="515236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CB986805-14DC-6B48-8BB2-E1B9FBDC372E}"/>
              </a:ext>
            </a:extLst>
          </p:cNvPr>
          <p:cNvCxnSpPr>
            <a:cxnSpLocks/>
            <a:stCxn id="87" idx="3"/>
            <a:endCxn id="90" idx="7"/>
          </p:cNvCxnSpPr>
          <p:nvPr/>
        </p:nvCxnSpPr>
        <p:spPr>
          <a:xfrm flipH="1">
            <a:off x="1747577" y="3581338"/>
            <a:ext cx="483762" cy="662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B756667D-A2F6-A341-8265-A41F2FB5ECE3}"/>
              </a:ext>
            </a:extLst>
          </p:cNvPr>
          <p:cNvCxnSpPr>
            <a:cxnSpLocks/>
            <a:stCxn id="88" idx="2"/>
            <a:endCxn id="87" idx="6"/>
          </p:cNvCxnSpPr>
          <p:nvPr/>
        </p:nvCxnSpPr>
        <p:spPr>
          <a:xfrm flipH="1" flipV="1">
            <a:off x="2534897" y="3454151"/>
            <a:ext cx="792181" cy="3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57FA07F0-60DC-624B-8D4E-068281F6091C}"/>
              </a:ext>
            </a:extLst>
          </p:cNvPr>
          <p:cNvCxnSpPr>
            <a:cxnSpLocks/>
            <a:stCxn id="89" idx="1"/>
            <a:endCxn id="88" idx="5"/>
          </p:cNvCxnSpPr>
          <p:nvPr/>
        </p:nvCxnSpPr>
        <p:spPr>
          <a:xfrm flipH="1" flipV="1">
            <a:off x="3630636" y="3584488"/>
            <a:ext cx="543641" cy="6597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1C0D88E7-FAF3-6E46-B23E-0A05CD8C5FD3}"/>
              </a:ext>
            </a:extLst>
          </p:cNvPr>
          <p:cNvCxnSpPr>
            <a:cxnSpLocks/>
            <a:stCxn id="91" idx="1"/>
            <a:endCxn id="90" idx="5"/>
          </p:cNvCxnSpPr>
          <p:nvPr/>
        </p:nvCxnSpPr>
        <p:spPr>
          <a:xfrm flipH="1" flipV="1">
            <a:off x="1747577" y="4498654"/>
            <a:ext cx="483762" cy="703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3F14270-DCA4-CC42-BB03-3A2FBD98A486}"/>
              </a:ext>
            </a:extLst>
          </p:cNvPr>
          <p:cNvCxnSpPr>
            <a:cxnSpLocks/>
            <a:stCxn id="92" idx="2"/>
            <a:endCxn id="91" idx="6"/>
          </p:cNvCxnSpPr>
          <p:nvPr/>
        </p:nvCxnSpPr>
        <p:spPr>
          <a:xfrm flipH="1" flipV="1">
            <a:off x="2534897" y="5329084"/>
            <a:ext cx="838481" cy="3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11C01B7F-F1F6-0540-894A-592046955B13}"/>
              </a:ext>
            </a:extLst>
          </p:cNvPr>
          <p:cNvCxnSpPr>
            <a:cxnSpLocks/>
            <a:stCxn id="89" idx="3"/>
            <a:endCxn id="92" idx="7"/>
          </p:cNvCxnSpPr>
          <p:nvPr/>
        </p:nvCxnSpPr>
        <p:spPr>
          <a:xfrm flipH="1">
            <a:off x="3676936" y="4498654"/>
            <a:ext cx="497341" cy="706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5124840F-9D01-5B43-B12E-9A185E43C8C3}"/>
              </a:ext>
            </a:extLst>
          </p:cNvPr>
          <p:cNvCxnSpPr>
            <a:cxnSpLocks/>
            <a:stCxn id="92" idx="1"/>
            <a:endCxn id="87" idx="5"/>
          </p:cNvCxnSpPr>
          <p:nvPr/>
        </p:nvCxnSpPr>
        <p:spPr>
          <a:xfrm flipH="1" flipV="1">
            <a:off x="2482815" y="3581338"/>
            <a:ext cx="942645" cy="16237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05F55F4B-F514-B148-8FDA-B36FA849F0E6}"/>
              </a:ext>
            </a:extLst>
          </p:cNvPr>
          <p:cNvCxnSpPr>
            <a:cxnSpLocks/>
            <a:stCxn id="91" idx="7"/>
            <a:endCxn id="88" idx="3"/>
          </p:cNvCxnSpPr>
          <p:nvPr/>
        </p:nvCxnSpPr>
        <p:spPr>
          <a:xfrm flipV="1">
            <a:off x="2482815" y="3584488"/>
            <a:ext cx="896345" cy="1617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E3F7115C-B73E-F741-A35B-A248A929A893}"/>
              </a:ext>
            </a:extLst>
          </p:cNvPr>
          <p:cNvCxnSpPr>
            <a:cxnSpLocks/>
            <a:stCxn id="90" idx="6"/>
            <a:endCxn id="89" idx="2"/>
          </p:cNvCxnSpPr>
          <p:nvPr/>
        </p:nvCxnSpPr>
        <p:spPr>
          <a:xfrm>
            <a:off x="1799659" y="4371467"/>
            <a:ext cx="23225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AD21C5FF-3882-B347-B5BF-F8FEADCA9CCB}"/>
              </a:ext>
            </a:extLst>
          </p:cNvPr>
          <p:cNvSpPr>
            <a:spLocks noChangeAspect="1"/>
          </p:cNvSpPr>
          <p:nvPr/>
        </p:nvSpPr>
        <p:spPr>
          <a:xfrm>
            <a:off x="8385315" y="325113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19E34C38-9903-714C-9DCC-EDAD18BD272A}"/>
              </a:ext>
            </a:extLst>
          </p:cNvPr>
          <p:cNvSpPr>
            <a:spLocks noChangeAspect="1"/>
          </p:cNvSpPr>
          <p:nvPr/>
        </p:nvSpPr>
        <p:spPr>
          <a:xfrm>
            <a:off x="9533136" y="3254282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9445D293-FD5A-114E-8940-E268BDEA1F0F}"/>
              </a:ext>
            </a:extLst>
          </p:cNvPr>
          <p:cNvSpPr>
            <a:spLocks noChangeAspect="1"/>
          </p:cNvSpPr>
          <p:nvPr/>
        </p:nvSpPr>
        <p:spPr>
          <a:xfrm>
            <a:off x="10328253" y="4191598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A623BA06-CFF5-064C-A993-8F6E69E742DA}"/>
              </a:ext>
            </a:extLst>
          </p:cNvPr>
          <p:cNvSpPr>
            <a:spLocks noChangeAspect="1"/>
          </p:cNvSpPr>
          <p:nvPr/>
        </p:nvSpPr>
        <p:spPr>
          <a:xfrm>
            <a:off x="7650077" y="4191598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56BEC659-8C4E-2646-93EF-E76F3F0E55CA}"/>
              </a:ext>
            </a:extLst>
          </p:cNvPr>
          <p:cNvSpPr>
            <a:spLocks noChangeAspect="1"/>
          </p:cNvSpPr>
          <p:nvPr/>
        </p:nvSpPr>
        <p:spPr>
          <a:xfrm>
            <a:off x="8385315" y="514921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87F15373-832B-AF4C-A627-56193000226C}"/>
              </a:ext>
            </a:extLst>
          </p:cNvPr>
          <p:cNvSpPr>
            <a:spLocks noChangeAspect="1"/>
          </p:cNvSpPr>
          <p:nvPr/>
        </p:nvSpPr>
        <p:spPr>
          <a:xfrm>
            <a:off x="9579436" y="5152365"/>
            <a:ext cx="355640" cy="35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8D2A2759-D15F-274E-B808-67DC7A77237F}"/>
              </a:ext>
            </a:extLst>
          </p:cNvPr>
          <p:cNvCxnSpPr>
            <a:cxnSpLocks/>
            <a:stCxn id="106" idx="3"/>
            <a:endCxn id="109" idx="7"/>
          </p:cNvCxnSpPr>
          <p:nvPr/>
        </p:nvCxnSpPr>
        <p:spPr>
          <a:xfrm flipH="1">
            <a:off x="7953635" y="3558188"/>
            <a:ext cx="483762" cy="6860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B25CF4E-68B0-C74B-8F1C-395C30C2FBFE}"/>
              </a:ext>
            </a:extLst>
          </p:cNvPr>
          <p:cNvCxnSpPr>
            <a:cxnSpLocks/>
            <a:stCxn id="107" idx="2"/>
            <a:endCxn id="106" idx="6"/>
          </p:cNvCxnSpPr>
          <p:nvPr/>
        </p:nvCxnSpPr>
        <p:spPr>
          <a:xfrm flipH="1" flipV="1">
            <a:off x="8740955" y="3431001"/>
            <a:ext cx="792181" cy="3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FEE0DBC5-ED99-3C49-8C6D-34A85F8E300E}"/>
              </a:ext>
            </a:extLst>
          </p:cNvPr>
          <p:cNvCxnSpPr>
            <a:cxnSpLocks/>
            <a:stCxn id="108" idx="1"/>
            <a:endCxn id="107" idx="5"/>
          </p:cNvCxnSpPr>
          <p:nvPr/>
        </p:nvCxnSpPr>
        <p:spPr>
          <a:xfrm flipH="1" flipV="1">
            <a:off x="9836694" y="3561338"/>
            <a:ext cx="543641" cy="6829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3BDAC0D9-DF0E-9F4C-9763-59C05DA41192}"/>
              </a:ext>
            </a:extLst>
          </p:cNvPr>
          <p:cNvCxnSpPr>
            <a:cxnSpLocks/>
            <a:stCxn id="110" idx="1"/>
            <a:endCxn id="109" idx="5"/>
          </p:cNvCxnSpPr>
          <p:nvPr/>
        </p:nvCxnSpPr>
        <p:spPr>
          <a:xfrm flipH="1" flipV="1">
            <a:off x="7953635" y="4498654"/>
            <a:ext cx="483762" cy="703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BF344A1B-F362-5D4E-BF9C-36D205BFAEF7}"/>
              </a:ext>
            </a:extLst>
          </p:cNvPr>
          <p:cNvCxnSpPr>
            <a:cxnSpLocks/>
            <a:stCxn id="111" idx="2"/>
            <a:endCxn id="110" idx="6"/>
          </p:cNvCxnSpPr>
          <p:nvPr/>
        </p:nvCxnSpPr>
        <p:spPr>
          <a:xfrm flipH="1" flipV="1">
            <a:off x="8740955" y="5329084"/>
            <a:ext cx="838481" cy="3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507A929B-6C8E-4A45-9A79-52EB98E85829}"/>
              </a:ext>
            </a:extLst>
          </p:cNvPr>
          <p:cNvCxnSpPr>
            <a:cxnSpLocks/>
            <a:stCxn id="108" idx="3"/>
            <a:endCxn id="111" idx="7"/>
          </p:cNvCxnSpPr>
          <p:nvPr/>
        </p:nvCxnSpPr>
        <p:spPr>
          <a:xfrm flipH="1">
            <a:off x="9882994" y="4498654"/>
            <a:ext cx="497341" cy="706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9B1BE3BA-71E6-FE43-A1E2-D0D732AED77B}"/>
              </a:ext>
            </a:extLst>
          </p:cNvPr>
          <p:cNvCxnSpPr>
            <a:cxnSpLocks/>
            <a:stCxn id="108" idx="2"/>
            <a:endCxn id="106" idx="5"/>
          </p:cNvCxnSpPr>
          <p:nvPr/>
        </p:nvCxnSpPr>
        <p:spPr>
          <a:xfrm flipH="1" flipV="1">
            <a:off x="8688873" y="3558188"/>
            <a:ext cx="1639380" cy="8132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A74A40B8-E158-2947-B5A8-0537D0B359A0}"/>
              </a:ext>
            </a:extLst>
          </p:cNvPr>
          <p:cNvCxnSpPr>
            <a:cxnSpLocks/>
            <a:stCxn id="110" idx="0"/>
            <a:endCxn id="106" idx="4"/>
          </p:cNvCxnSpPr>
          <p:nvPr/>
        </p:nvCxnSpPr>
        <p:spPr>
          <a:xfrm flipV="1">
            <a:off x="8563135" y="3610870"/>
            <a:ext cx="0" cy="15383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DEA18BF-33A8-B344-AAC8-C23D4E6E7163}"/>
              </a:ext>
            </a:extLst>
          </p:cNvPr>
          <p:cNvCxnSpPr>
            <a:cxnSpLocks/>
            <a:stCxn id="110" idx="7"/>
            <a:endCxn id="108" idx="2"/>
          </p:cNvCxnSpPr>
          <p:nvPr/>
        </p:nvCxnSpPr>
        <p:spPr>
          <a:xfrm flipV="1">
            <a:off x="8688873" y="4371467"/>
            <a:ext cx="1639380" cy="8304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F3245AF-9D95-2C41-8E79-74D9602EA227}"/>
              </a:ext>
            </a:extLst>
          </p:cNvPr>
          <p:cNvSpPr txBox="1"/>
          <p:nvPr/>
        </p:nvSpPr>
        <p:spPr>
          <a:xfrm>
            <a:off x="1909977" y="5569453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-core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5D7BA5D-9FED-8D44-9CEE-20FFE91341D9}"/>
              </a:ext>
            </a:extLst>
          </p:cNvPr>
          <p:cNvSpPr txBox="1"/>
          <p:nvPr/>
        </p:nvSpPr>
        <p:spPr>
          <a:xfrm>
            <a:off x="8129230" y="5569453"/>
            <a:ext cx="201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r>
              <a:rPr kumimoji="1" lang="en-US" altLang="zh-CN" sz="2400" dirty="0"/>
              <a:t>-truss</a:t>
            </a:r>
            <a:endParaRPr kumimoji="1"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0A2136-72DF-E548-9234-37C866AAC254}"/>
              </a:ext>
            </a:extLst>
          </p:cNvPr>
          <p:cNvSpPr txBox="1"/>
          <p:nvPr/>
        </p:nvSpPr>
        <p:spPr>
          <a:xfrm>
            <a:off x="871696" y="2320895"/>
            <a:ext cx="41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任意边的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个端点可能没有共同邻居</a:t>
            </a:r>
            <a:endParaRPr kumimoji="1" lang="en-US" altLang="zh-CN" sz="2000" dirty="0"/>
          </a:p>
          <a:p>
            <a:pPr algn="ctr"/>
            <a:r>
              <a:rPr kumimoji="1" lang="en-US" altLang="zh-CN" sz="1600" dirty="0">
                <a:solidFill>
                  <a:srgbClr val="C00000"/>
                </a:solidFill>
              </a:rPr>
              <a:t>e.g.,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个人没有共同好友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B58A3B3-C442-8C41-BD0C-A22C9C160D03}"/>
              </a:ext>
            </a:extLst>
          </p:cNvPr>
          <p:cNvSpPr txBox="1"/>
          <p:nvPr/>
        </p:nvSpPr>
        <p:spPr>
          <a:xfrm>
            <a:off x="6979994" y="2312223"/>
            <a:ext cx="457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任意边的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个端点必有至少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个共同邻居</a:t>
            </a:r>
            <a:endParaRPr kumimoji="1" lang="en-US" altLang="zh-CN" sz="2000" dirty="0"/>
          </a:p>
          <a:p>
            <a:pPr algn="ctr"/>
            <a:r>
              <a:rPr kumimoji="1" lang="en-US" altLang="zh-CN" sz="1600" dirty="0">
                <a:solidFill>
                  <a:srgbClr val="C00000"/>
                </a:solidFill>
              </a:rPr>
              <a:t>e.g.,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个人至少有</a:t>
            </a:r>
            <a:r>
              <a:rPr kumimoji="1" lang="en-US" altLang="zh-CN" sz="1600" dirty="0">
                <a:solidFill>
                  <a:srgbClr val="C00000"/>
                </a:solidFill>
              </a:rPr>
              <a:t>1</a:t>
            </a:r>
            <a:r>
              <a:rPr kumimoji="1" lang="zh-CN" altLang="en-US" sz="1600" dirty="0">
                <a:solidFill>
                  <a:srgbClr val="C00000"/>
                </a:solidFill>
              </a:rPr>
              <a:t>位共同好友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712F67-68CB-9B46-AB59-7C0D8D7F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3" y="1850249"/>
            <a:ext cx="8865163" cy="47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712F67-68CB-9B46-AB59-7C0D8D7F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3" y="1850249"/>
            <a:ext cx="8865163" cy="4785869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3F33E6E-2F15-5D4B-8E54-4967193F6B81}"/>
              </a:ext>
            </a:extLst>
          </p:cNvPr>
          <p:cNvSpPr txBox="1"/>
          <p:nvPr/>
        </p:nvSpPr>
        <p:spPr>
          <a:xfrm>
            <a:off x="7726101" y="1143808"/>
            <a:ext cx="4178461" cy="3099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针对</a:t>
            </a:r>
            <a:r>
              <a:rPr kumimoji="1" lang="zh-CN" altLang="en-US" sz="1600" dirty="0">
                <a:solidFill>
                  <a:srgbClr val="C00000"/>
                </a:solidFill>
              </a:rPr>
              <a:t>某种原始图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以</a:t>
            </a:r>
            <a:r>
              <a:rPr kumimoji="1" lang="zh-CN" altLang="en-US" sz="1600" dirty="0">
                <a:solidFill>
                  <a:srgbClr val="C00000"/>
                </a:solidFill>
              </a:rPr>
              <a:t>社区模型</a:t>
            </a:r>
            <a:r>
              <a:rPr kumimoji="1" lang="zh-CN" altLang="en-US" sz="1600" dirty="0"/>
              <a:t>定义的</a:t>
            </a:r>
            <a:r>
              <a:rPr kumimoji="1" lang="zh-CN" altLang="en-US" sz="1600" dirty="0">
                <a:solidFill>
                  <a:srgbClr val="C00000"/>
                </a:solidFill>
              </a:rPr>
              <a:t>社区结构</a:t>
            </a:r>
            <a:r>
              <a:rPr kumimoji="1" lang="zh-CN" altLang="en-US" sz="1600" dirty="0"/>
              <a:t>为基础</a:t>
            </a:r>
            <a:endParaRPr kumimoji="1" lang="en-US" altLang="zh-CN" sz="1600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14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1400" dirty="0">
                <a:solidFill>
                  <a:srgbClr val="7030A0"/>
                </a:solidFill>
              </a:rPr>
              <a:t>-core</a:t>
            </a:r>
            <a:r>
              <a:rPr kumimoji="1" lang="zh-CN" altLang="en-US" sz="1400" dirty="0">
                <a:solidFill>
                  <a:srgbClr val="7030A0"/>
                </a:solidFill>
              </a:rPr>
              <a:t> </a:t>
            </a:r>
            <a:r>
              <a:rPr kumimoji="1" lang="en-US" altLang="zh-CN" sz="1400" dirty="0">
                <a:solidFill>
                  <a:srgbClr val="7030A0"/>
                </a:solidFill>
              </a:rPr>
              <a:t>/</a:t>
            </a:r>
            <a:r>
              <a:rPr kumimoji="1" lang="zh-CN" altLang="en-US" sz="1400" dirty="0">
                <a:solidFill>
                  <a:srgbClr val="7030A0"/>
                </a:solidFill>
              </a:rPr>
              <a:t> </a:t>
            </a:r>
            <a:r>
              <a:rPr kumimoji="1" lang="en-US" altLang="zh-CN" sz="14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1400" dirty="0">
                <a:solidFill>
                  <a:srgbClr val="7030A0"/>
                </a:solidFill>
              </a:rPr>
              <a:t>-truss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寻找</a:t>
            </a:r>
            <a:r>
              <a:rPr kumimoji="1" lang="zh-CN" altLang="en-US" sz="1600" dirty="0">
                <a:solidFill>
                  <a:srgbClr val="C00000"/>
                </a:solidFill>
              </a:rPr>
              <a:t>满足一系列约束条件的目标社区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400" dirty="0">
                <a:solidFill>
                  <a:srgbClr val="7030A0"/>
                </a:solidFill>
              </a:rPr>
              <a:t>结构</a:t>
            </a:r>
            <a:r>
              <a:rPr kumimoji="1" lang="en-US" altLang="zh-CN" sz="1400" dirty="0">
                <a:solidFill>
                  <a:srgbClr val="7030A0"/>
                </a:solidFill>
              </a:rPr>
              <a:t>/</a:t>
            </a:r>
            <a:r>
              <a:rPr kumimoji="1" lang="zh-CN" altLang="en-US" sz="1400" dirty="0">
                <a:solidFill>
                  <a:srgbClr val="7030A0"/>
                </a:solidFill>
              </a:rPr>
              <a:t>属性</a:t>
            </a:r>
            <a:r>
              <a:rPr kumimoji="1" lang="en-US" altLang="zh-CN" sz="1400" dirty="0">
                <a:solidFill>
                  <a:srgbClr val="7030A0"/>
                </a:solidFill>
              </a:rPr>
              <a:t>/</a:t>
            </a:r>
            <a:r>
              <a:rPr kumimoji="1" lang="zh-CN" altLang="en-US" sz="1400" dirty="0">
                <a:solidFill>
                  <a:srgbClr val="7030A0"/>
                </a:solidFill>
              </a:rPr>
              <a:t>概率</a:t>
            </a:r>
            <a:r>
              <a:rPr kumimoji="1" lang="en-US" altLang="zh-CN" sz="1400" dirty="0">
                <a:solidFill>
                  <a:srgbClr val="7030A0"/>
                </a:solidFill>
              </a:rPr>
              <a:t>/</a:t>
            </a:r>
            <a:r>
              <a:rPr kumimoji="1" lang="zh-CN" altLang="en-US" sz="1400" dirty="0">
                <a:solidFill>
                  <a:srgbClr val="7030A0"/>
                </a:solidFill>
              </a:rPr>
              <a:t>尺寸的最优化</a:t>
            </a:r>
            <a:endParaRPr kumimoji="1" lang="en-US" altLang="zh-CN" sz="1400" dirty="0">
              <a:solidFill>
                <a:srgbClr val="7030A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400" dirty="0">
                <a:solidFill>
                  <a:srgbClr val="7030A0"/>
                </a:solidFill>
              </a:rPr>
              <a:t>结构最紧密</a:t>
            </a:r>
            <a:endParaRPr kumimoji="1" lang="en-US" altLang="zh-CN" sz="1400" dirty="0">
              <a:solidFill>
                <a:srgbClr val="7030A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400" dirty="0">
                <a:solidFill>
                  <a:srgbClr val="7030A0"/>
                </a:solidFill>
              </a:rPr>
              <a:t>属性最相似</a:t>
            </a:r>
            <a:endParaRPr kumimoji="1" lang="en-US" altLang="zh-CN" sz="1400" dirty="0">
              <a:solidFill>
                <a:srgbClr val="7030A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400" dirty="0">
                <a:solidFill>
                  <a:srgbClr val="7030A0"/>
                </a:solidFill>
              </a:rPr>
              <a:t>存在概率最大</a:t>
            </a:r>
            <a:endParaRPr kumimoji="1" lang="en-US" altLang="zh-CN" sz="1400" dirty="0">
              <a:solidFill>
                <a:srgbClr val="7030A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400" dirty="0">
                <a:solidFill>
                  <a:srgbClr val="7030A0"/>
                </a:solidFill>
              </a:rPr>
              <a:t>尺寸最大</a:t>
            </a:r>
            <a:r>
              <a:rPr kumimoji="1" lang="en-US" altLang="zh-CN" sz="1400" dirty="0">
                <a:solidFill>
                  <a:srgbClr val="7030A0"/>
                </a:solidFill>
              </a:rPr>
              <a:t>/</a:t>
            </a:r>
            <a:r>
              <a:rPr kumimoji="1" lang="zh-CN" altLang="en-US" sz="1400" dirty="0">
                <a:solidFill>
                  <a:srgbClr val="7030A0"/>
                </a:solidFill>
              </a:rPr>
              <a:t>最小，或尺寸限制</a:t>
            </a:r>
            <a:endParaRPr kumimoji="1" lang="en-US" altLang="zh-CN" sz="1400" dirty="0">
              <a:solidFill>
                <a:srgbClr val="7030A0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2FD2325-853B-C248-A893-ACCD9A46DFAF}"/>
              </a:ext>
            </a:extLst>
          </p:cNvPr>
          <p:cNvSpPr/>
          <p:nvPr/>
        </p:nvSpPr>
        <p:spPr>
          <a:xfrm>
            <a:off x="5023413" y="4195184"/>
            <a:ext cx="613458" cy="613458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93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472FFE-7C94-A646-BACC-5E6F5CB10D76}"/>
              </a:ext>
            </a:extLst>
          </p:cNvPr>
          <p:cNvSpPr txBox="1"/>
          <p:nvPr/>
        </p:nvSpPr>
        <p:spPr>
          <a:xfrm>
            <a:off x="457199" y="1250066"/>
            <a:ext cx="648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最简单的问题定义：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458D95-A5F0-F543-88CE-1BDB0200148E}"/>
                  </a:ext>
                </a:extLst>
              </p:cNvPr>
              <p:cNvSpPr txBox="1"/>
              <p:nvPr/>
            </p:nvSpPr>
            <p:spPr>
              <a:xfrm>
                <a:off x="457199" y="1678102"/>
                <a:ext cx="10940903" cy="234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/>
                  <a:t>Given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undirected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simple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graph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G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(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V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E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)</a:t>
                </a:r>
                <a:r>
                  <a:rPr kumimoji="1" lang="zh-CN" altLang="en-US" sz="2000" dirty="0"/>
                  <a:t>，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a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query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node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sz="2000" dirty="0"/>
                  <a:t>，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a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non-negative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integer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k</a:t>
                </a:r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return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subgraph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(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V</a:t>
                </a:r>
                <a:r>
                  <a:rPr kumimoji="1" lang="en-US" altLang="zh-CN" sz="2000" i="1" baseline="-25000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E</a:t>
                </a:r>
                <a:r>
                  <a:rPr kumimoji="1" lang="en-US" altLang="zh-CN" sz="2000" i="1" baseline="-25000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)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of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G</a:t>
                </a:r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such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that: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i="1" dirty="0">
                    <a:solidFill>
                      <a:srgbClr val="C00000"/>
                    </a:solidFill>
                  </a:rPr>
                  <a:t>V</a:t>
                </a:r>
                <a:r>
                  <a:rPr kumimoji="1" lang="en-US" altLang="zh-CN" sz="2000" i="1" baseline="-25000" dirty="0">
                    <a:solidFill>
                      <a:srgbClr val="C00000"/>
                    </a:solidFill>
                  </a:rPr>
                  <a:t>H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contains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q</a:t>
                </a:r>
                <a:r>
                  <a:rPr kumimoji="1" lang="en-US" altLang="zh-CN" sz="20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i="1" dirty="0">
                    <a:solidFill>
                      <a:srgbClr val="C00000"/>
                    </a:solidFill>
                  </a:rPr>
                  <a:t>H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is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connected</a:t>
                </a:r>
                <a:r>
                  <a:rPr kumimoji="1" lang="en-US" altLang="zh-CN" sz="20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each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node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sz="2000" dirty="0">
                    <a:solidFill>
                      <a:srgbClr val="C0000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deg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458D95-A5F0-F543-88CE-1BDB0200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678102"/>
                <a:ext cx="10940903" cy="2343590"/>
              </a:xfrm>
              <a:prstGeom prst="rect">
                <a:avLst/>
              </a:prstGeom>
              <a:blipFill>
                <a:blip r:embed="rId3"/>
                <a:stretch>
                  <a:fillRect l="-580" b="-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403564A-85E9-9145-BCE0-9328A3C4D3D6}"/>
              </a:ext>
            </a:extLst>
          </p:cNvPr>
          <p:cNvGrpSpPr>
            <a:grpSpLocks noChangeAspect="1"/>
          </p:cNvGrpSpPr>
          <p:nvPr/>
        </p:nvGrpSpPr>
        <p:grpSpPr>
          <a:xfrm>
            <a:off x="6670159" y="2636650"/>
            <a:ext cx="5064642" cy="3640591"/>
            <a:chOff x="793898" y="2504208"/>
            <a:chExt cx="5823904" cy="418636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A4563C-5B46-7447-B958-DF60220A5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9933" y="3811858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1B86B78-DEB7-0744-A4C0-D34BA2565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082" y="440409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8AA187-1F0E-CB41-9A64-B5913EDC0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3241" y="512462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05633E6-3634-EB4C-BB2E-1E4B83AB8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3825" y="510629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03221CB-807A-B14D-91A7-00BE01D89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163" y="4404096"/>
              <a:ext cx="320400" cy="32409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77EEEBA7-2DAA-3743-8B3D-91AC34A4282D}"/>
                </a:ext>
              </a:extLst>
            </p:cNvPr>
            <p:cNvCxnSpPr>
              <a:cxnSpLocks/>
              <a:stCxn id="9" idx="7"/>
              <a:endCxn id="8" idx="3"/>
            </p:cNvCxnSpPr>
            <p:nvPr/>
          </p:nvCxnSpPr>
          <p:spPr>
            <a:xfrm flipV="1">
              <a:off x="2454561" y="4088488"/>
              <a:ext cx="512293" cy="3630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A5B881C3-515C-8647-8B3F-FC82281C1236}"/>
                </a:ext>
              </a:extLst>
            </p:cNvPr>
            <p:cNvCxnSpPr>
              <a:cxnSpLocks/>
              <a:stCxn id="12" idx="1"/>
              <a:endCxn id="8" idx="5"/>
            </p:cNvCxnSpPr>
            <p:nvPr/>
          </p:nvCxnSpPr>
          <p:spPr>
            <a:xfrm flipH="1" flipV="1">
              <a:off x="3193412" y="4088488"/>
              <a:ext cx="529672" cy="3630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3BAC6634-BBCE-3140-96D1-5F3B30ADC68C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>
            <a:xfrm flipV="1">
              <a:off x="2713441" y="4135950"/>
              <a:ext cx="366692" cy="9886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6A6DB18-91B2-A647-92D5-B5FC747E45EF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H="1" flipV="1">
              <a:off x="3080133" y="4135950"/>
              <a:ext cx="433892" cy="9703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A2CB281-348D-F041-B00B-2FC9FDFCD6CC}"/>
                </a:ext>
              </a:extLst>
            </p:cNvPr>
            <p:cNvCxnSpPr>
              <a:cxnSpLocks/>
              <a:stCxn id="11" idx="1"/>
              <a:endCxn id="9" idx="5"/>
            </p:cNvCxnSpPr>
            <p:nvPr/>
          </p:nvCxnSpPr>
          <p:spPr>
            <a:xfrm flipH="1" flipV="1">
              <a:off x="2454561" y="4680726"/>
              <a:ext cx="946185" cy="4730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E4DCBD5-2812-DF4F-B82A-9935901C81AA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>
              <a:off x="2501482" y="4566142"/>
              <a:ext cx="11746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78607AFF-D232-0441-88AA-8F02312186C0}"/>
                </a:ext>
              </a:extLst>
            </p:cNvPr>
            <p:cNvCxnSpPr>
              <a:cxnSpLocks/>
              <a:stCxn id="12" idx="3"/>
              <a:endCxn id="10" idx="7"/>
            </p:cNvCxnSpPr>
            <p:nvPr/>
          </p:nvCxnSpPr>
          <p:spPr>
            <a:xfrm flipH="1">
              <a:off x="2826720" y="4680726"/>
              <a:ext cx="896364" cy="4913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40C8EA10-BFF4-C044-A3AE-E58B51394C7A}"/>
                </a:ext>
              </a:extLst>
            </p:cNvPr>
            <p:cNvCxnSpPr>
              <a:cxnSpLocks/>
              <a:stCxn id="12" idx="4"/>
              <a:endCxn id="11" idx="7"/>
            </p:cNvCxnSpPr>
            <p:nvPr/>
          </p:nvCxnSpPr>
          <p:spPr>
            <a:xfrm flipH="1">
              <a:off x="3627304" y="4728188"/>
              <a:ext cx="209059" cy="4255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F0040CB5-153D-924B-9253-5CE7D7C55A64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2341282" y="4728188"/>
              <a:ext cx="258880" cy="4438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D7D6D9D-224E-9347-AB25-7702F63313E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2873641" y="5268342"/>
              <a:ext cx="480184" cy="183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53DF1A-C8A9-044F-B668-EDB941944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1833" y="3240889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8A2ACC-3352-C44A-A08C-F49C22744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4834" y="309999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EFD46EA-AE58-A649-9A50-8F0819ED7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6520" y="2504208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AB07275-1FA5-B844-A5C2-01EF5C2A1C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0609" y="3078843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8F5A30E-4852-7B4F-AA09-184DDAC51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6520" y="3616994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948E5699-7583-A540-BD93-AAE2A9F769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5128313" y="2780838"/>
              <a:ext cx="435128" cy="3666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440B19C-9C56-3740-B51B-BBB3BD9587F4}"/>
                </a:ext>
              </a:extLst>
            </p:cNvPr>
            <p:cNvCxnSpPr>
              <a:cxnSpLocks/>
              <a:stCxn id="25" idx="5"/>
              <a:endCxn id="26" idx="1"/>
            </p:cNvCxnSpPr>
            <p:nvPr/>
          </p:nvCxnSpPr>
          <p:spPr>
            <a:xfrm>
              <a:off x="5789999" y="2780838"/>
              <a:ext cx="407531" cy="3454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D3683C48-F911-FE41-ACCA-D73711934DB1}"/>
                </a:ext>
              </a:extLst>
            </p:cNvPr>
            <p:cNvCxnSpPr>
              <a:cxnSpLocks/>
              <a:stCxn id="25" idx="4"/>
              <a:endCxn id="27" idx="0"/>
            </p:cNvCxnSpPr>
            <p:nvPr/>
          </p:nvCxnSpPr>
          <p:spPr>
            <a:xfrm>
              <a:off x="5676720" y="2828300"/>
              <a:ext cx="0" cy="78869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3F8E4DC-F987-8A40-B2B7-621B10D72C07}"/>
                </a:ext>
              </a:extLst>
            </p:cNvPr>
            <p:cNvCxnSpPr>
              <a:cxnSpLocks/>
              <a:stCxn id="27" idx="1"/>
              <a:endCxn id="24" idx="5"/>
            </p:cNvCxnSpPr>
            <p:nvPr/>
          </p:nvCxnSpPr>
          <p:spPr>
            <a:xfrm flipH="1" flipV="1">
              <a:off x="5128313" y="3376621"/>
              <a:ext cx="435128" cy="2878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56195788-6766-6D42-B5B9-E10336A3DE34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5789999" y="3355473"/>
              <a:ext cx="407531" cy="3089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57B4381B-65F3-B449-B895-BE763B9C5557}"/>
                </a:ext>
              </a:extLst>
            </p:cNvPr>
            <p:cNvCxnSpPr>
              <a:cxnSpLocks/>
              <a:stCxn id="26" idx="2"/>
              <a:endCxn id="24" idx="6"/>
            </p:cNvCxnSpPr>
            <p:nvPr/>
          </p:nvCxnSpPr>
          <p:spPr>
            <a:xfrm flipH="1">
              <a:off x="5175234" y="3240889"/>
              <a:ext cx="975375" cy="21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424FA7D0-B089-A846-AF7F-835BE9054324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>
              <a:off x="4052233" y="3262037"/>
              <a:ext cx="802601" cy="1408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2F6FF09D-F7CD-A649-B5E4-098BBE9E245D}"/>
                </a:ext>
              </a:extLst>
            </p:cNvPr>
            <p:cNvCxnSpPr>
              <a:cxnSpLocks/>
              <a:stCxn id="23" idx="3"/>
              <a:endCxn id="8" idx="7"/>
            </p:cNvCxnSpPr>
            <p:nvPr/>
          </p:nvCxnSpPr>
          <p:spPr>
            <a:xfrm flipH="1">
              <a:off x="3193412" y="3517519"/>
              <a:ext cx="585342" cy="3418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37B04A51-6587-6241-A714-5C9D4643B320}"/>
                </a:ext>
              </a:extLst>
            </p:cNvPr>
            <p:cNvCxnSpPr>
              <a:cxnSpLocks/>
              <a:stCxn id="37" idx="2"/>
              <a:endCxn id="11" idx="5"/>
            </p:cNvCxnSpPr>
            <p:nvPr/>
          </p:nvCxnSpPr>
          <p:spPr>
            <a:xfrm flipH="1" flipV="1">
              <a:off x="3627304" y="5382926"/>
              <a:ext cx="1715217" cy="4908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8031EF3-A0A6-0C4C-B1B7-0F117D2C3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2521" y="571174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815A26F-7B09-2E49-8C3E-E0FD39AB6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8113" y="474721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74E8351-1F17-8F4E-825B-76E924849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9020" y="5047545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5A8DE02-93EF-4343-B8CB-5744221E3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7402" y="6304679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2FE6B56-D3FD-3E4B-A824-34DB003BA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3533" y="6366484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04F2F3D5-FD8F-E040-B5AA-F84FC7177366}"/>
                </a:ext>
              </a:extLst>
            </p:cNvPr>
            <p:cNvCxnSpPr>
              <a:cxnSpLocks/>
              <a:stCxn id="37" idx="1"/>
              <a:endCxn id="38" idx="4"/>
            </p:cNvCxnSpPr>
            <p:nvPr/>
          </p:nvCxnSpPr>
          <p:spPr>
            <a:xfrm flipH="1" flipV="1">
              <a:off x="5128313" y="5071303"/>
              <a:ext cx="261129" cy="6879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D19F98EB-5DD3-EE4F-A9FB-F369B6C523CD}"/>
                </a:ext>
              </a:extLst>
            </p:cNvPr>
            <p:cNvCxnSpPr>
              <a:cxnSpLocks/>
              <a:stCxn id="37" idx="7"/>
              <a:endCxn id="39" idx="3"/>
            </p:cNvCxnSpPr>
            <p:nvPr/>
          </p:nvCxnSpPr>
          <p:spPr>
            <a:xfrm flipV="1">
              <a:off x="5616000" y="5324175"/>
              <a:ext cx="409941" cy="4350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91E0F777-0FD7-FD4B-9DF8-96F217A0F4EC}"/>
                </a:ext>
              </a:extLst>
            </p:cNvPr>
            <p:cNvCxnSpPr>
              <a:cxnSpLocks/>
              <a:stCxn id="37" idx="3"/>
              <a:endCxn id="43" idx="7"/>
            </p:cNvCxnSpPr>
            <p:nvPr/>
          </p:nvCxnSpPr>
          <p:spPr>
            <a:xfrm flipH="1">
              <a:off x="4727012" y="5988376"/>
              <a:ext cx="662430" cy="4255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C85DF812-30EE-D94C-BED2-D7FF6121F908}"/>
                </a:ext>
              </a:extLst>
            </p:cNvPr>
            <p:cNvCxnSpPr>
              <a:cxnSpLocks/>
              <a:stCxn id="40" idx="1"/>
              <a:endCxn id="37" idx="5"/>
            </p:cNvCxnSpPr>
            <p:nvPr/>
          </p:nvCxnSpPr>
          <p:spPr>
            <a:xfrm flipH="1" flipV="1">
              <a:off x="5616000" y="5988376"/>
              <a:ext cx="728323" cy="3637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9FE2B184-F3F5-0F40-A86B-7399F0E1ADA1}"/>
                </a:ext>
              </a:extLst>
            </p:cNvPr>
            <p:cNvCxnSpPr>
              <a:cxnSpLocks/>
              <a:stCxn id="49" idx="7"/>
              <a:endCxn id="10" idx="3"/>
            </p:cNvCxnSpPr>
            <p:nvPr/>
          </p:nvCxnSpPr>
          <p:spPr>
            <a:xfrm flipV="1">
              <a:off x="2080668" y="5401251"/>
              <a:ext cx="519494" cy="7353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98D84FB-AAF7-484A-B7C0-B4AE16D4B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7189" y="608914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530A6B6-C6E9-EE46-9157-304C7492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8" y="520959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2E4D451-2A40-CA48-B90B-2974D0033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98" y="3947277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4F97FC3-E257-E042-89C2-065DF7222E03}"/>
              </a:ext>
            </a:extLst>
          </p:cNvPr>
          <p:cNvSpPr txBox="1"/>
          <p:nvPr/>
        </p:nvSpPr>
        <p:spPr>
          <a:xfrm>
            <a:off x="9378059" y="3846670"/>
            <a:ext cx="94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query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矩形 123">
            <a:extLst>
              <a:ext uri="{FF2B5EF4-FFF2-40B4-BE49-F238E27FC236}">
                <a16:creationId xmlns:a16="http://schemas.microsoft.com/office/drawing/2014/main" id="{B4EC4428-76F1-E74F-8AA0-F19E1582B2DE}"/>
              </a:ext>
            </a:extLst>
          </p:cNvPr>
          <p:cNvSpPr/>
          <p:nvPr/>
        </p:nvSpPr>
        <p:spPr>
          <a:xfrm>
            <a:off x="592860" y="1893550"/>
            <a:ext cx="4720857" cy="31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BFB7314-28A7-6642-B1E1-0B694FF9031D}"/>
              </a:ext>
            </a:extLst>
          </p:cNvPr>
          <p:cNvGrpSpPr>
            <a:grpSpLocks noChangeAspect="1"/>
          </p:cNvGrpSpPr>
          <p:nvPr/>
        </p:nvGrpSpPr>
        <p:grpSpPr>
          <a:xfrm>
            <a:off x="858673" y="2149591"/>
            <a:ext cx="3668491" cy="2637003"/>
            <a:chOff x="350873" y="1095153"/>
            <a:chExt cx="4487458" cy="322569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A4563C-5B46-7447-B958-DF60220A5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9034" y="21027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1B86B78-DEB7-0744-A4C0-D34BA2565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9732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8AA187-1F0E-CB41-9A64-B5913EDC0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6489" y="3114244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05633E6-3634-EB4C-BB2E-1E4B83AB8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3358" y="3100124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03221CB-807A-B14D-91A7-00BE01D89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727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77EEEBA7-2DAA-3743-8B3D-91AC34A4282D}"/>
                </a:ext>
              </a:extLst>
            </p:cNvPr>
            <p:cNvCxnSpPr>
              <a:cxnSpLocks/>
              <a:stCxn id="9" idx="7"/>
              <a:endCxn id="8" idx="3"/>
            </p:cNvCxnSpPr>
            <p:nvPr/>
          </p:nvCxnSpPr>
          <p:spPr>
            <a:xfrm flipV="1">
              <a:off x="1630454" y="2315879"/>
              <a:ext cx="394734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A5B881C3-515C-8647-8B3F-FC82281C1236}"/>
                </a:ext>
              </a:extLst>
            </p:cNvPr>
            <p:cNvCxnSpPr>
              <a:cxnSpLocks/>
              <a:stCxn id="12" idx="1"/>
              <a:endCxn id="8" idx="5"/>
            </p:cNvCxnSpPr>
            <p:nvPr/>
          </p:nvCxnSpPr>
          <p:spPr>
            <a:xfrm flipH="1" flipV="1">
              <a:off x="2199756" y="2315879"/>
              <a:ext cx="408125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3BAC6634-BBCE-3140-96D1-5F3B30ADC68C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>
            <a:xfrm flipV="1">
              <a:off x="1829927" y="2352449"/>
              <a:ext cx="282545" cy="7617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6A6DB18-91B2-A647-92D5-B5FC747E45EF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H="1" flipV="1">
              <a:off x="2112472" y="2352449"/>
              <a:ext cx="334324" cy="7476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A2CB281-348D-F041-B00B-2FC9FDFCD6CC}"/>
                </a:ext>
              </a:extLst>
            </p:cNvPr>
            <p:cNvCxnSpPr>
              <a:cxnSpLocks/>
              <a:stCxn id="11" idx="1"/>
              <a:endCxn id="9" idx="5"/>
            </p:cNvCxnSpPr>
            <p:nvPr/>
          </p:nvCxnSpPr>
          <p:spPr>
            <a:xfrm flipH="1" flipV="1">
              <a:off x="1630454" y="2772212"/>
              <a:ext cx="729058" cy="3644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E4DCBD5-2812-DF4F-B82A-9935901C81AA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>
              <a:off x="1666608" y="2683923"/>
              <a:ext cx="9051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78607AFF-D232-0441-88AA-8F02312186C0}"/>
                </a:ext>
              </a:extLst>
            </p:cNvPr>
            <p:cNvCxnSpPr>
              <a:cxnSpLocks/>
              <a:stCxn id="12" idx="3"/>
              <a:endCxn id="10" idx="7"/>
            </p:cNvCxnSpPr>
            <p:nvPr/>
          </p:nvCxnSpPr>
          <p:spPr>
            <a:xfrm flipH="1">
              <a:off x="1917211" y="2772212"/>
              <a:ext cx="690670" cy="378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40C8EA10-BFF4-C044-A3AE-E58B51394C7A}"/>
                </a:ext>
              </a:extLst>
            </p:cNvPr>
            <p:cNvCxnSpPr>
              <a:cxnSpLocks/>
              <a:stCxn id="12" idx="4"/>
              <a:endCxn id="11" idx="7"/>
            </p:cNvCxnSpPr>
            <p:nvPr/>
          </p:nvCxnSpPr>
          <p:spPr>
            <a:xfrm flipH="1">
              <a:off x="2534080" y="2808783"/>
              <a:ext cx="161085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F0040CB5-153D-924B-9253-5CE7D7C55A64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1543170" y="2808783"/>
              <a:ext cx="199473" cy="3420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D7D6D9D-224E-9347-AB25-7702F63313E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1953365" y="3224985"/>
              <a:ext cx="369993" cy="141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53DF1A-C8A9-044F-B668-EDB941944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4623" y="1662783"/>
              <a:ext cx="246876" cy="2497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8A2ACC-3352-C44A-A08C-F49C22744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922" y="155421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EFD46EA-AE58-A649-9A50-8F0819ED7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09515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AB07275-1FA5-B844-A5C2-01EF5C2A1C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8348" y="153792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8F5A30E-4852-7B4F-AA09-184DDAC51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952581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948E5699-7583-A540-BD93-AAE2A9F769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3690644" y="1308303"/>
              <a:ext cx="335277" cy="2824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440B19C-9C56-3740-B51B-BBB3BD9587F4}"/>
                </a:ext>
              </a:extLst>
            </p:cNvPr>
            <p:cNvCxnSpPr>
              <a:cxnSpLocks/>
              <a:stCxn id="25" idx="5"/>
              <a:endCxn id="26" idx="1"/>
            </p:cNvCxnSpPr>
            <p:nvPr/>
          </p:nvCxnSpPr>
          <p:spPr>
            <a:xfrm>
              <a:off x="4200489" y="1308303"/>
              <a:ext cx="314012" cy="2661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D3683C48-F911-FE41-ACCA-D73711934DB1}"/>
                </a:ext>
              </a:extLst>
            </p:cNvPr>
            <p:cNvCxnSpPr>
              <a:cxnSpLocks/>
              <a:stCxn id="25" idx="4"/>
              <a:endCxn id="27" idx="0"/>
            </p:cNvCxnSpPr>
            <p:nvPr/>
          </p:nvCxnSpPr>
          <p:spPr>
            <a:xfrm>
              <a:off x="4113205" y="1344874"/>
              <a:ext cx="0" cy="607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3F8E4DC-F987-8A40-B2B7-621B10D72C07}"/>
                </a:ext>
              </a:extLst>
            </p:cNvPr>
            <p:cNvCxnSpPr>
              <a:cxnSpLocks/>
              <a:stCxn id="27" idx="1"/>
              <a:endCxn id="24" idx="5"/>
            </p:cNvCxnSpPr>
            <p:nvPr/>
          </p:nvCxnSpPr>
          <p:spPr>
            <a:xfrm flipH="1" flipV="1">
              <a:off x="3690644" y="1767368"/>
              <a:ext cx="335277" cy="2217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56195788-6766-6D42-B5B9-E10336A3DE34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4200489" y="1751073"/>
              <a:ext cx="314012" cy="2380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57B4381B-65F3-B449-B895-BE763B9C5557}"/>
                </a:ext>
              </a:extLst>
            </p:cNvPr>
            <p:cNvCxnSpPr>
              <a:cxnSpLocks/>
              <a:stCxn id="26" idx="2"/>
              <a:endCxn id="24" idx="6"/>
            </p:cNvCxnSpPr>
            <p:nvPr/>
          </p:nvCxnSpPr>
          <p:spPr>
            <a:xfrm flipH="1">
              <a:off x="3726798" y="1662783"/>
              <a:ext cx="751550" cy="162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424FA7D0-B089-A846-AF7F-835BE9054324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>
              <a:off x="2861498" y="1679078"/>
              <a:ext cx="618423" cy="1085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2F6FF09D-F7CD-A649-B5E4-098BBE9E245D}"/>
                </a:ext>
              </a:extLst>
            </p:cNvPr>
            <p:cNvCxnSpPr>
              <a:cxnSpLocks/>
              <a:stCxn id="23" idx="3"/>
              <a:endCxn id="8" idx="7"/>
            </p:cNvCxnSpPr>
            <p:nvPr/>
          </p:nvCxnSpPr>
          <p:spPr>
            <a:xfrm flipH="1">
              <a:off x="2199756" y="1875933"/>
              <a:ext cx="451020" cy="2633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37B04A51-6587-6241-A714-5C9D4643B320}"/>
                </a:ext>
              </a:extLst>
            </p:cNvPr>
            <p:cNvCxnSpPr>
              <a:cxnSpLocks/>
              <a:stCxn id="37" idx="2"/>
              <a:endCxn id="11" idx="5"/>
            </p:cNvCxnSpPr>
            <p:nvPr/>
          </p:nvCxnSpPr>
          <p:spPr>
            <a:xfrm flipH="1" flipV="1">
              <a:off x="2534080" y="3313274"/>
              <a:ext cx="1321616" cy="3782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8031EF3-A0A6-0C4C-B1B7-0F117D2C3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5696" y="356663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815A26F-7B09-2E49-8C3E-E0FD39AB6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206" y="2823441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74E8351-1F17-8F4E-825B-76E924849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6134" y="3054855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5A8DE02-93EF-4343-B8CB-5744221E3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455" y="4023507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2FE6B56-D3FD-3E4B-A824-34DB003BA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0710" y="40711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04F2F3D5-FD8F-E040-B5AA-F84FC7177366}"/>
                </a:ext>
              </a:extLst>
            </p:cNvPr>
            <p:cNvCxnSpPr>
              <a:cxnSpLocks/>
              <a:stCxn id="37" idx="1"/>
              <a:endCxn id="38" idx="4"/>
            </p:cNvCxnSpPr>
            <p:nvPr/>
          </p:nvCxnSpPr>
          <p:spPr>
            <a:xfrm flipH="1" flipV="1">
              <a:off x="3690644" y="3073161"/>
              <a:ext cx="201206" cy="530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D19F98EB-5DD3-EE4F-A9FB-F369B6C523CD}"/>
                </a:ext>
              </a:extLst>
            </p:cNvPr>
            <p:cNvCxnSpPr>
              <a:cxnSpLocks/>
              <a:stCxn id="37" idx="7"/>
              <a:endCxn id="39" idx="3"/>
            </p:cNvCxnSpPr>
            <p:nvPr/>
          </p:nvCxnSpPr>
          <p:spPr>
            <a:xfrm flipV="1">
              <a:off x="4066418" y="3268005"/>
              <a:ext cx="315869" cy="3352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91E0F777-0FD7-FD4B-9DF8-96F217A0F4EC}"/>
                </a:ext>
              </a:extLst>
            </p:cNvPr>
            <p:cNvCxnSpPr>
              <a:cxnSpLocks/>
              <a:stCxn id="37" idx="3"/>
              <a:endCxn id="43" idx="7"/>
            </p:cNvCxnSpPr>
            <p:nvPr/>
          </p:nvCxnSpPr>
          <p:spPr>
            <a:xfrm flipH="1">
              <a:off x="3381432" y="3779788"/>
              <a:ext cx="510418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C85DF812-30EE-D94C-BED2-D7FF6121F908}"/>
                </a:ext>
              </a:extLst>
            </p:cNvPr>
            <p:cNvCxnSpPr>
              <a:cxnSpLocks/>
              <a:stCxn id="40" idx="1"/>
              <a:endCxn id="37" idx="5"/>
            </p:cNvCxnSpPr>
            <p:nvPr/>
          </p:nvCxnSpPr>
          <p:spPr>
            <a:xfrm flipH="1" flipV="1">
              <a:off x="4066418" y="3779788"/>
              <a:ext cx="561190" cy="2802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9FE2B184-F3F5-0F40-A86B-7399F0E1ADA1}"/>
                </a:ext>
              </a:extLst>
            </p:cNvPr>
            <p:cNvCxnSpPr>
              <a:cxnSpLocks/>
              <a:stCxn id="49" idx="7"/>
              <a:endCxn id="10" idx="3"/>
            </p:cNvCxnSpPr>
            <p:nvPr/>
          </p:nvCxnSpPr>
          <p:spPr>
            <a:xfrm flipV="1">
              <a:off x="1342360" y="3327394"/>
              <a:ext cx="400283" cy="5666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98D84FB-AAF7-484A-B7C0-B4AE16D4B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638" y="3857430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530A6B6-C6E9-EE46-9157-304C7492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11" y="3179716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2E4D451-2A40-CA48-B90B-2974D0033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873" y="220707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4F97FC3-E257-E042-89C2-065DF7222E03}"/>
                </a:ext>
              </a:extLst>
            </p:cNvPr>
            <p:cNvSpPr txBox="1"/>
            <p:nvPr/>
          </p:nvSpPr>
          <p:spPr>
            <a:xfrm>
              <a:off x="1765531" y="1199490"/>
              <a:ext cx="1263030" cy="48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7030A0"/>
                  </a:solidFill>
                </a:rPr>
                <a:t>query</a:t>
              </a:r>
              <a:endParaRPr kumimoji="1" lang="zh-CN" altLang="en-US" sz="2000" dirty="0">
                <a:solidFill>
                  <a:srgbClr val="7030A0"/>
                </a:solidFill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BC63960D-9925-8B49-AED8-AFDBA6E13DE9}"/>
              </a:ext>
            </a:extLst>
          </p:cNvPr>
          <p:cNvSpPr txBox="1"/>
          <p:nvPr/>
        </p:nvSpPr>
        <p:spPr>
          <a:xfrm>
            <a:off x="7407939" y="1955309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k=1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0D631E6-8473-954A-9DC9-0ADABF497E84}"/>
              </a:ext>
            </a:extLst>
          </p:cNvPr>
          <p:cNvGrpSpPr/>
          <p:nvPr/>
        </p:nvGrpSpPr>
        <p:grpSpPr>
          <a:xfrm>
            <a:off x="8316345" y="885989"/>
            <a:ext cx="2599631" cy="2262292"/>
            <a:chOff x="8172637" y="406777"/>
            <a:chExt cx="2599631" cy="226229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93E4A0F-D2DB-3443-ACDD-9E827740C1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3958" y="111342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010CE0B-2BC3-2D45-84B6-564A6C474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687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2B425A0-C7B6-6741-8B09-B908C1963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5800" y="18228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10946E9-F0F6-DC45-BBEB-A3BC9A2A9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8431" y="18129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EBE20DB-90DD-D94A-88BB-CDE61D599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2621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FAD20693-DEB3-0845-B55C-E9C813BF738F}"/>
                </a:ext>
              </a:extLst>
            </p:cNvPr>
            <p:cNvCxnSpPr>
              <a:cxnSpLocks/>
              <a:stCxn id="55" idx="7"/>
              <a:endCxn id="54" idx="3"/>
            </p:cNvCxnSpPr>
            <p:nvPr/>
          </p:nvCxnSpPr>
          <p:spPr>
            <a:xfrm flipV="1">
              <a:off x="8522474" y="1262914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A47F6383-16D9-7B41-BC4E-9921B3729E7D}"/>
                </a:ext>
              </a:extLst>
            </p:cNvPr>
            <p:cNvCxnSpPr>
              <a:cxnSpLocks/>
              <a:stCxn id="58" idx="1"/>
              <a:endCxn id="54" idx="5"/>
            </p:cNvCxnSpPr>
            <p:nvPr/>
          </p:nvCxnSpPr>
          <p:spPr>
            <a:xfrm flipH="1" flipV="1">
              <a:off x="8921745" y="1262914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206621E8-93F4-F749-9DA9-C506ED7DE756}"/>
                </a:ext>
              </a:extLst>
            </p:cNvPr>
            <p:cNvCxnSpPr>
              <a:cxnSpLocks/>
              <a:stCxn id="56" idx="0"/>
              <a:endCxn id="54" idx="4"/>
            </p:cNvCxnSpPr>
            <p:nvPr/>
          </p:nvCxnSpPr>
          <p:spPr>
            <a:xfrm flipV="1">
              <a:off x="8662371" y="1288562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E58659EB-981A-314C-A8EB-A1498A880B37}"/>
                </a:ext>
              </a:extLst>
            </p:cNvPr>
            <p:cNvCxnSpPr>
              <a:cxnSpLocks/>
              <a:stCxn id="57" idx="0"/>
              <a:endCxn id="54" idx="4"/>
            </p:cNvCxnSpPr>
            <p:nvPr/>
          </p:nvCxnSpPr>
          <p:spPr>
            <a:xfrm flipH="1" flipV="1">
              <a:off x="8860530" y="1288562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2FA13333-0A2C-9B46-B223-614EFD63AEC6}"/>
                </a:ext>
              </a:extLst>
            </p:cNvPr>
            <p:cNvCxnSpPr>
              <a:cxnSpLocks/>
              <a:stCxn id="57" idx="1"/>
              <a:endCxn id="55" idx="5"/>
            </p:cNvCxnSpPr>
            <p:nvPr/>
          </p:nvCxnSpPr>
          <p:spPr>
            <a:xfrm flipH="1" flipV="1">
              <a:off x="8522474" y="1582956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00DEB92-2830-1446-B11D-B10F30F59AAD}"/>
                </a:ext>
              </a:extLst>
            </p:cNvPr>
            <p:cNvCxnSpPr>
              <a:cxnSpLocks/>
              <a:stCxn id="58" idx="2"/>
              <a:endCxn id="55" idx="6"/>
            </p:cNvCxnSpPr>
            <p:nvPr/>
          </p:nvCxnSpPr>
          <p:spPr>
            <a:xfrm flipH="1">
              <a:off x="8547830" y="1521036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C8E268F3-A590-244A-89F6-84D3083D10E3}"/>
                </a:ext>
              </a:extLst>
            </p:cNvPr>
            <p:cNvCxnSpPr>
              <a:cxnSpLocks/>
              <a:stCxn id="58" idx="3"/>
              <a:endCxn id="56" idx="7"/>
            </p:cNvCxnSpPr>
            <p:nvPr/>
          </p:nvCxnSpPr>
          <p:spPr>
            <a:xfrm flipH="1">
              <a:off x="8723586" y="1582956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7BC46179-262A-9145-98DD-CB30B44483D5}"/>
                </a:ext>
              </a:extLst>
            </p:cNvPr>
            <p:cNvCxnSpPr>
              <a:cxnSpLocks/>
              <a:stCxn id="58" idx="4"/>
              <a:endCxn id="57" idx="7"/>
            </p:cNvCxnSpPr>
            <p:nvPr/>
          </p:nvCxnSpPr>
          <p:spPr>
            <a:xfrm flipH="1">
              <a:off x="9156218" y="1608605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E5F36897-8DD8-E542-985F-1AA4FDA35283}"/>
                </a:ext>
              </a:extLst>
            </p:cNvPr>
            <p:cNvCxnSpPr>
              <a:cxnSpLocks/>
              <a:stCxn id="55" idx="4"/>
              <a:endCxn id="56" idx="1"/>
            </p:cNvCxnSpPr>
            <p:nvPr/>
          </p:nvCxnSpPr>
          <p:spPr>
            <a:xfrm>
              <a:off x="8461259" y="1608605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384C7049-FD06-B041-8A43-2DCAE20E8313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 flipV="1">
              <a:off x="8748942" y="1900501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5BF52E2-EEB9-9B44-A020-EE4B71826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2705" y="804875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868740B-C791-1B45-9708-05E92CAD4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9569" y="7287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11F6208-34B5-7540-9045-E97E2721AF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40677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8043604-FC0F-2F46-A1F4-4B1C3176D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19800" y="71730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3B7F2B1-F062-DA43-8348-FDC1243FA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100812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83D8102E-57C8-604E-B9D1-82F1C071F503}"/>
                </a:ext>
              </a:extLst>
            </p:cNvPr>
            <p:cNvCxnSpPr>
              <a:cxnSpLocks/>
              <a:stCxn id="71" idx="3"/>
              <a:endCxn id="70" idx="7"/>
            </p:cNvCxnSpPr>
            <p:nvPr/>
          </p:nvCxnSpPr>
          <p:spPr>
            <a:xfrm flipH="1">
              <a:off x="9967356" y="556266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56857AC1-5888-8347-8A1F-1C8FC9C8F9D4}"/>
                </a:ext>
              </a:extLst>
            </p:cNvPr>
            <p:cNvCxnSpPr>
              <a:cxnSpLocks/>
              <a:stCxn id="71" idx="5"/>
              <a:endCxn id="72" idx="1"/>
            </p:cNvCxnSpPr>
            <p:nvPr/>
          </p:nvCxnSpPr>
          <p:spPr>
            <a:xfrm>
              <a:off x="10324928" y="556266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C1A6DC2-A5B3-184F-BDDA-44C52D3CD0CD}"/>
                </a:ext>
              </a:extLst>
            </p:cNvPr>
            <p:cNvCxnSpPr>
              <a:cxnSpLocks/>
              <a:stCxn id="71" idx="4"/>
              <a:endCxn id="73" idx="0"/>
            </p:cNvCxnSpPr>
            <p:nvPr/>
          </p:nvCxnSpPr>
          <p:spPr>
            <a:xfrm>
              <a:off x="10263712" y="581915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30ED3C1D-5070-7C4C-A250-D15A635C12D0}"/>
                </a:ext>
              </a:extLst>
            </p:cNvPr>
            <p:cNvCxnSpPr>
              <a:cxnSpLocks/>
              <a:stCxn id="73" idx="1"/>
              <a:endCxn id="70" idx="5"/>
            </p:cNvCxnSpPr>
            <p:nvPr/>
          </p:nvCxnSpPr>
          <p:spPr>
            <a:xfrm flipH="1" flipV="1">
              <a:off x="9967356" y="878224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6ABD7E33-3FD8-A84C-8047-F27A8945F0C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10324928" y="866796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8C092E48-2AC1-A447-92B7-0E8A3C99D125}"/>
                </a:ext>
              </a:extLst>
            </p:cNvPr>
            <p:cNvCxnSpPr>
              <a:cxnSpLocks/>
              <a:stCxn id="72" idx="2"/>
              <a:endCxn id="70" idx="6"/>
            </p:cNvCxnSpPr>
            <p:nvPr/>
          </p:nvCxnSpPr>
          <p:spPr>
            <a:xfrm flipH="1">
              <a:off x="9992712" y="804875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BB6C015F-7BD7-D142-AE55-6A15E1404520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>
              <a:off x="9385847" y="816304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E134E956-6CB7-E545-A3FC-966507964C23}"/>
                </a:ext>
              </a:extLst>
            </p:cNvPr>
            <p:cNvCxnSpPr>
              <a:cxnSpLocks/>
              <a:stCxn id="69" idx="3"/>
              <a:endCxn id="54" idx="7"/>
            </p:cNvCxnSpPr>
            <p:nvPr/>
          </p:nvCxnSpPr>
          <p:spPr>
            <a:xfrm flipH="1">
              <a:off x="8921745" y="954365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85B0EA9B-8084-4447-958D-9A877FFD8B96}"/>
                </a:ext>
              </a:extLst>
            </p:cNvPr>
            <p:cNvCxnSpPr>
              <a:cxnSpLocks/>
              <a:stCxn id="83" idx="2"/>
              <a:endCxn id="57" idx="5"/>
            </p:cNvCxnSpPr>
            <p:nvPr/>
          </p:nvCxnSpPr>
          <p:spPr>
            <a:xfrm flipH="1" flipV="1">
              <a:off x="9156218" y="1962421"/>
              <a:ext cx="926895" cy="2652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AD5BD3F4-EA47-0B4C-B8D0-CCD8EB48F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112" y="214011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1E51F2D-82FE-E14D-82E2-B5E5872E0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0784" y="161888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8637263-6ED3-3A44-A4C7-DF73FC516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7073" y="1781183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413DD2F-D7E3-DB4B-8ECA-042B474B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9125" y="24605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82F3D2D-7499-3E48-8626-738DB2792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2708" y="249393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44078AAE-1894-654C-84AB-2F1B42D530BE}"/>
                </a:ext>
              </a:extLst>
            </p:cNvPr>
            <p:cNvCxnSpPr>
              <a:cxnSpLocks/>
              <a:stCxn id="83" idx="1"/>
              <a:endCxn id="84" idx="4"/>
            </p:cNvCxnSpPr>
            <p:nvPr/>
          </p:nvCxnSpPr>
          <p:spPr>
            <a:xfrm flipH="1" flipV="1">
              <a:off x="9967356" y="1794022"/>
              <a:ext cx="141113" cy="3717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8D60ABA9-2DCC-874D-812D-A842596F0BC1}"/>
                </a:ext>
              </a:extLst>
            </p:cNvPr>
            <p:cNvCxnSpPr>
              <a:cxnSpLocks/>
              <a:stCxn id="83" idx="7"/>
              <a:endCxn id="85" idx="3"/>
            </p:cNvCxnSpPr>
            <p:nvPr/>
          </p:nvCxnSpPr>
          <p:spPr>
            <a:xfrm flipV="1">
              <a:off x="10230899" y="1930673"/>
              <a:ext cx="221530" cy="2350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726958B7-8580-3D4A-808B-E8C8BA71F88B}"/>
                </a:ext>
              </a:extLst>
            </p:cNvPr>
            <p:cNvCxnSpPr>
              <a:cxnSpLocks/>
              <a:stCxn id="83" idx="3"/>
              <a:endCxn id="87" idx="7"/>
            </p:cNvCxnSpPr>
            <p:nvPr/>
          </p:nvCxnSpPr>
          <p:spPr>
            <a:xfrm flipH="1">
              <a:off x="9750495" y="2289604"/>
              <a:ext cx="357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716B0F86-8327-9C43-A6B4-F52F9F121067}"/>
                </a:ext>
              </a:extLst>
            </p:cNvPr>
            <p:cNvCxnSpPr>
              <a:cxnSpLocks/>
              <a:stCxn id="86" idx="1"/>
              <a:endCxn id="83" idx="5"/>
            </p:cNvCxnSpPr>
            <p:nvPr/>
          </p:nvCxnSpPr>
          <p:spPr>
            <a:xfrm flipH="1" flipV="1">
              <a:off x="10230899" y="2289604"/>
              <a:ext cx="393582" cy="1965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67ED1ABF-89EC-864E-8434-5D1E3A1C7117}"/>
                </a:ext>
              </a:extLst>
            </p:cNvPr>
            <p:cNvCxnSpPr>
              <a:cxnSpLocks/>
              <a:stCxn id="93" idx="7"/>
              <a:endCxn id="56" idx="3"/>
            </p:cNvCxnSpPr>
            <p:nvPr/>
          </p:nvCxnSpPr>
          <p:spPr>
            <a:xfrm flipV="1">
              <a:off x="8320424" y="1972324"/>
              <a:ext cx="280732" cy="3973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B312167-C460-2946-B5A8-409A21AEE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2637" y="234405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BF34C95C-1A40-EB43-953B-388A6E5D4C32}"/>
              </a:ext>
            </a:extLst>
          </p:cNvPr>
          <p:cNvSpPr txBox="1"/>
          <p:nvPr/>
        </p:nvSpPr>
        <p:spPr>
          <a:xfrm>
            <a:off x="7477933" y="4714660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k=2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F105D38-4986-A144-B69E-C4804A3EB035}"/>
              </a:ext>
            </a:extLst>
          </p:cNvPr>
          <p:cNvGrpSpPr/>
          <p:nvPr/>
        </p:nvGrpSpPr>
        <p:grpSpPr>
          <a:xfrm>
            <a:off x="8649074" y="4151107"/>
            <a:ext cx="2318256" cy="1591196"/>
            <a:chOff x="8547831" y="3055577"/>
            <a:chExt cx="2318256" cy="159119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66A3E23-7B8A-7740-83D5-019E53602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7102" y="376222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D294AD7-992C-6240-B20F-77D56BE73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831" y="40822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3C3F538C-65B0-3E4F-93DF-3AB32A2DA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8944" y="44716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11A3361-8259-5F48-8994-1BC812B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1575" y="44617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7EE5B4D-87B6-6D4A-A62C-2BD35E060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5765" y="40822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76267D83-99BA-984C-AB56-1DABAF135FB8}"/>
                </a:ext>
              </a:extLst>
            </p:cNvPr>
            <p:cNvCxnSpPr>
              <a:cxnSpLocks/>
              <a:stCxn id="96" idx="7"/>
              <a:endCxn id="95" idx="3"/>
            </p:cNvCxnSpPr>
            <p:nvPr/>
          </p:nvCxnSpPr>
          <p:spPr>
            <a:xfrm flipV="1">
              <a:off x="8695618" y="3911714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C387113B-5CEE-6F4C-B2F2-ABCEA9C9831E}"/>
                </a:ext>
              </a:extLst>
            </p:cNvPr>
            <p:cNvCxnSpPr>
              <a:cxnSpLocks/>
              <a:stCxn id="99" idx="1"/>
              <a:endCxn id="95" idx="5"/>
            </p:cNvCxnSpPr>
            <p:nvPr/>
          </p:nvCxnSpPr>
          <p:spPr>
            <a:xfrm flipH="1" flipV="1">
              <a:off x="9094889" y="3911714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CD08F1E-C744-6944-A924-316E74138440}"/>
                </a:ext>
              </a:extLst>
            </p:cNvPr>
            <p:cNvCxnSpPr>
              <a:cxnSpLocks/>
              <a:stCxn id="97" idx="0"/>
              <a:endCxn id="95" idx="4"/>
            </p:cNvCxnSpPr>
            <p:nvPr/>
          </p:nvCxnSpPr>
          <p:spPr>
            <a:xfrm flipV="1">
              <a:off x="8835515" y="3937362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62629B7-2E37-ED45-A8A7-77F1BDA05CCD}"/>
                </a:ext>
              </a:extLst>
            </p:cNvPr>
            <p:cNvCxnSpPr>
              <a:cxnSpLocks/>
              <a:stCxn id="98" idx="0"/>
              <a:endCxn id="95" idx="4"/>
            </p:cNvCxnSpPr>
            <p:nvPr/>
          </p:nvCxnSpPr>
          <p:spPr>
            <a:xfrm flipH="1" flipV="1">
              <a:off x="9033674" y="3937362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B7459A54-52C7-2648-97AA-B1BA24B7FBBA}"/>
                </a:ext>
              </a:extLst>
            </p:cNvPr>
            <p:cNvCxnSpPr>
              <a:cxnSpLocks/>
              <a:stCxn id="98" idx="1"/>
              <a:endCxn id="96" idx="5"/>
            </p:cNvCxnSpPr>
            <p:nvPr/>
          </p:nvCxnSpPr>
          <p:spPr>
            <a:xfrm flipH="1" flipV="1">
              <a:off x="8695618" y="4231756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0D7634F5-58F5-AA4E-BB23-C3EF4872EFF1}"/>
                </a:ext>
              </a:extLst>
            </p:cNvPr>
            <p:cNvCxnSpPr>
              <a:cxnSpLocks/>
              <a:stCxn id="99" idx="2"/>
              <a:endCxn id="96" idx="6"/>
            </p:cNvCxnSpPr>
            <p:nvPr/>
          </p:nvCxnSpPr>
          <p:spPr>
            <a:xfrm flipH="1">
              <a:off x="8720974" y="4169836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97B23AC1-9A80-CB43-BAB0-DC2041B73160}"/>
                </a:ext>
              </a:extLst>
            </p:cNvPr>
            <p:cNvCxnSpPr>
              <a:cxnSpLocks/>
              <a:stCxn id="99" idx="3"/>
              <a:endCxn id="97" idx="7"/>
            </p:cNvCxnSpPr>
            <p:nvPr/>
          </p:nvCxnSpPr>
          <p:spPr>
            <a:xfrm flipH="1">
              <a:off x="8896730" y="4231756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8C3D0793-C9B6-4347-90CD-01B698ECA558}"/>
                </a:ext>
              </a:extLst>
            </p:cNvPr>
            <p:cNvCxnSpPr>
              <a:cxnSpLocks/>
              <a:stCxn id="99" idx="4"/>
              <a:endCxn id="98" idx="7"/>
            </p:cNvCxnSpPr>
            <p:nvPr/>
          </p:nvCxnSpPr>
          <p:spPr>
            <a:xfrm flipH="1">
              <a:off x="9329362" y="4257405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F622F6A1-7703-C944-AB34-A2656446F78C}"/>
                </a:ext>
              </a:extLst>
            </p:cNvPr>
            <p:cNvCxnSpPr>
              <a:cxnSpLocks/>
              <a:stCxn id="96" idx="4"/>
              <a:endCxn id="97" idx="1"/>
            </p:cNvCxnSpPr>
            <p:nvPr/>
          </p:nvCxnSpPr>
          <p:spPr>
            <a:xfrm>
              <a:off x="8634403" y="4257405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68798667-E7AD-9740-BB65-AFA79C06D617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8922086" y="4549301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D5102C2B-A979-2F47-805D-79A7805AE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5849" y="3453675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835F5A47-DCC5-6C4E-A32A-3417AF361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713" y="33775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734BF3FA-8E13-014E-B4CB-8C277016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50285" y="305557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E3CAB77-E04F-D64D-9153-145D789E0F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92944" y="336610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3A9576A-88A7-2B4C-B11F-A9A29BB64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50285" y="365692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1D502E65-337D-614D-8F4E-6801074F67C8}"/>
                </a:ext>
              </a:extLst>
            </p:cNvPr>
            <p:cNvCxnSpPr>
              <a:cxnSpLocks/>
              <a:stCxn id="112" idx="3"/>
              <a:endCxn id="111" idx="7"/>
            </p:cNvCxnSpPr>
            <p:nvPr/>
          </p:nvCxnSpPr>
          <p:spPr>
            <a:xfrm flipH="1">
              <a:off x="10140500" y="3205066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0BFC72C-96B9-E647-ADDB-9D57A1D2A739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10498072" y="3205066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2D5525C4-1E8D-7A47-B447-2B38B26E212B}"/>
                </a:ext>
              </a:extLst>
            </p:cNvPr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10436856" y="3230715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33971658-B4D8-254C-A5D2-275A942EDB20}"/>
                </a:ext>
              </a:extLst>
            </p:cNvPr>
            <p:cNvCxnSpPr>
              <a:cxnSpLocks/>
              <a:stCxn id="114" idx="1"/>
              <a:endCxn id="111" idx="5"/>
            </p:cNvCxnSpPr>
            <p:nvPr/>
          </p:nvCxnSpPr>
          <p:spPr>
            <a:xfrm flipH="1" flipV="1">
              <a:off x="10140500" y="3527024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3490B011-F9D1-CF40-826E-3E4D4D7617DA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10498072" y="3515596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3F770470-B45A-BD4E-BE17-5109F71B9EAE}"/>
                </a:ext>
              </a:extLst>
            </p:cNvPr>
            <p:cNvCxnSpPr>
              <a:cxnSpLocks/>
              <a:stCxn id="113" idx="2"/>
              <a:endCxn id="111" idx="6"/>
            </p:cNvCxnSpPr>
            <p:nvPr/>
          </p:nvCxnSpPr>
          <p:spPr>
            <a:xfrm flipH="1">
              <a:off x="10165856" y="3453675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0E816786-2578-5C46-AA49-D2F98EC111C7}"/>
                </a:ext>
              </a:extLst>
            </p:cNvPr>
            <p:cNvCxnSpPr>
              <a:cxnSpLocks/>
              <a:stCxn id="111" idx="2"/>
              <a:endCxn id="110" idx="6"/>
            </p:cNvCxnSpPr>
            <p:nvPr/>
          </p:nvCxnSpPr>
          <p:spPr>
            <a:xfrm flipH="1">
              <a:off x="9558991" y="3465104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CCF67D74-0463-B241-AA51-0C5293AFF6D1}"/>
                </a:ext>
              </a:extLst>
            </p:cNvPr>
            <p:cNvCxnSpPr>
              <a:cxnSpLocks/>
              <a:stCxn id="110" idx="3"/>
              <a:endCxn id="95" idx="7"/>
            </p:cNvCxnSpPr>
            <p:nvPr/>
          </p:nvCxnSpPr>
          <p:spPr>
            <a:xfrm flipH="1">
              <a:off x="9094889" y="3603165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0825153-3F27-784C-B38A-CA021237AA2B}"/>
              </a:ext>
            </a:extLst>
          </p:cNvPr>
          <p:cNvSpPr txBox="1"/>
          <p:nvPr/>
        </p:nvSpPr>
        <p:spPr>
          <a:xfrm>
            <a:off x="7453571" y="6276886"/>
            <a:ext cx="411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k</a:t>
            </a:r>
            <a:r>
              <a:rPr kumimoji="1" lang="en-US" altLang="zh-CN" sz="2000" dirty="0"/>
              <a:t>=3/4</a:t>
            </a:r>
            <a:r>
              <a:rPr kumimoji="1" lang="zh-CN" altLang="en-US" sz="2000" dirty="0"/>
              <a:t> 无满足条件时社区</a:t>
            </a:r>
          </a:p>
        </p:txBody>
      </p:sp>
    </p:spTree>
    <p:extLst>
      <p:ext uri="{BB962C8B-B14F-4D97-AF65-F5344CB8AC3E}">
        <p14:creationId xmlns:p14="http://schemas.microsoft.com/office/powerpoint/2010/main" val="9176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200" y="381000"/>
            <a:ext cx="4495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61AD5-8223-DB42-83FD-AEE062931822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Networks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everywhere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(e.g.,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chemistry,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biology,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social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networks,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Web,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etc.)</a:t>
            </a:r>
            <a:endParaRPr kumimoji="1" lang="zh-CN" altLang="en-US" sz="22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090EC8B-5B0E-7244-932E-FF51F6DC028E}"/>
              </a:ext>
            </a:extLst>
          </p:cNvPr>
          <p:cNvGrpSpPr/>
          <p:nvPr/>
        </p:nvGrpSpPr>
        <p:grpSpPr>
          <a:xfrm>
            <a:off x="1581374" y="2071413"/>
            <a:ext cx="8998705" cy="4680034"/>
            <a:chOff x="1581374" y="2071413"/>
            <a:chExt cx="8998705" cy="4680034"/>
          </a:xfrm>
        </p:grpSpPr>
        <p:pic>
          <p:nvPicPr>
            <p:cNvPr id="3074" name="Picture 2" descr="See the source image">
              <a:extLst>
                <a:ext uri="{FF2B5EF4-FFF2-40B4-BE49-F238E27FC236}">
                  <a16:creationId xmlns:a16="http://schemas.microsoft.com/office/drawing/2014/main" id="{299DF8E2-A3B2-8F48-B5F5-EE5345FE1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374" y="2071413"/>
              <a:ext cx="8738795" cy="4680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3188DEF-7537-F546-92A3-67BC1E3B31AB}"/>
                </a:ext>
              </a:extLst>
            </p:cNvPr>
            <p:cNvSpPr/>
            <p:nvPr/>
          </p:nvSpPr>
          <p:spPr>
            <a:xfrm>
              <a:off x="7621726" y="2561115"/>
              <a:ext cx="2958353" cy="3700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45A425-B4C3-034C-868E-027EADBE968A}"/>
                </a:ext>
              </a:extLst>
            </p:cNvPr>
            <p:cNvSpPr/>
            <p:nvPr/>
          </p:nvSpPr>
          <p:spPr>
            <a:xfrm>
              <a:off x="7236244" y="4195986"/>
              <a:ext cx="2958353" cy="430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14BB47-438D-CC4E-A28B-8ABF75DB52BC}"/>
              </a:ext>
            </a:extLst>
          </p:cNvPr>
          <p:cNvGrpSpPr/>
          <p:nvPr/>
        </p:nvGrpSpPr>
        <p:grpSpPr>
          <a:xfrm>
            <a:off x="7530354" y="2771922"/>
            <a:ext cx="3304579" cy="3279016"/>
            <a:chOff x="8122024" y="2562386"/>
            <a:chExt cx="3304579" cy="3279016"/>
          </a:xfrm>
        </p:grpSpPr>
        <p:pic>
          <p:nvPicPr>
            <p:cNvPr id="3076" name="Picture 4" descr="See the source image">
              <a:extLst>
                <a:ext uri="{FF2B5EF4-FFF2-40B4-BE49-F238E27FC236}">
                  <a16:creationId xmlns:a16="http://schemas.microsoft.com/office/drawing/2014/main" id="{79585449-153D-CC4A-ACA3-35207D10D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0664" y="2562386"/>
              <a:ext cx="3295939" cy="3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D5311C0-D472-8C4B-B306-C744FCF21A0D}"/>
                </a:ext>
              </a:extLst>
            </p:cNvPr>
            <p:cNvSpPr/>
            <p:nvPr/>
          </p:nvSpPr>
          <p:spPr>
            <a:xfrm>
              <a:off x="8122024" y="5625702"/>
              <a:ext cx="311971" cy="21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C63960D-9925-8B49-AED8-AFDBA6E13DE9}"/>
              </a:ext>
            </a:extLst>
          </p:cNvPr>
          <p:cNvSpPr txBox="1"/>
          <p:nvPr/>
        </p:nvSpPr>
        <p:spPr>
          <a:xfrm>
            <a:off x="7407939" y="1519372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k=1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0D631E6-8473-954A-9DC9-0ADABF497E84}"/>
              </a:ext>
            </a:extLst>
          </p:cNvPr>
          <p:cNvGrpSpPr/>
          <p:nvPr/>
        </p:nvGrpSpPr>
        <p:grpSpPr>
          <a:xfrm>
            <a:off x="8316345" y="450052"/>
            <a:ext cx="2599631" cy="2262292"/>
            <a:chOff x="8172637" y="406777"/>
            <a:chExt cx="2599631" cy="226229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93E4A0F-D2DB-3443-ACDD-9E827740C1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3958" y="111342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010CE0B-2BC3-2D45-84B6-564A6C474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687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2B425A0-C7B6-6741-8B09-B908C1963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5800" y="18228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10946E9-F0F6-DC45-BBEB-A3BC9A2A9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8431" y="18129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EBE20DB-90DD-D94A-88BB-CDE61D599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2621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FAD20693-DEB3-0845-B55C-E9C813BF738F}"/>
                </a:ext>
              </a:extLst>
            </p:cNvPr>
            <p:cNvCxnSpPr>
              <a:cxnSpLocks/>
              <a:stCxn id="55" idx="7"/>
              <a:endCxn id="54" idx="3"/>
            </p:cNvCxnSpPr>
            <p:nvPr/>
          </p:nvCxnSpPr>
          <p:spPr>
            <a:xfrm flipV="1">
              <a:off x="8522474" y="1262914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A47F6383-16D9-7B41-BC4E-9921B3729E7D}"/>
                </a:ext>
              </a:extLst>
            </p:cNvPr>
            <p:cNvCxnSpPr>
              <a:cxnSpLocks/>
              <a:stCxn id="58" idx="1"/>
              <a:endCxn id="54" idx="5"/>
            </p:cNvCxnSpPr>
            <p:nvPr/>
          </p:nvCxnSpPr>
          <p:spPr>
            <a:xfrm flipH="1" flipV="1">
              <a:off x="8921745" y="1262914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206621E8-93F4-F749-9DA9-C506ED7DE756}"/>
                </a:ext>
              </a:extLst>
            </p:cNvPr>
            <p:cNvCxnSpPr>
              <a:cxnSpLocks/>
              <a:stCxn id="56" idx="0"/>
              <a:endCxn id="54" idx="4"/>
            </p:cNvCxnSpPr>
            <p:nvPr/>
          </p:nvCxnSpPr>
          <p:spPr>
            <a:xfrm flipV="1">
              <a:off x="8662371" y="1288562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E58659EB-981A-314C-A8EB-A1498A880B37}"/>
                </a:ext>
              </a:extLst>
            </p:cNvPr>
            <p:cNvCxnSpPr>
              <a:cxnSpLocks/>
              <a:stCxn id="57" idx="0"/>
              <a:endCxn id="54" idx="4"/>
            </p:cNvCxnSpPr>
            <p:nvPr/>
          </p:nvCxnSpPr>
          <p:spPr>
            <a:xfrm flipH="1" flipV="1">
              <a:off x="8860530" y="1288562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2FA13333-0A2C-9B46-B223-614EFD63AEC6}"/>
                </a:ext>
              </a:extLst>
            </p:cNvPr>
            <p:cNvCxnSpPr>
              <a:cxnSpLocks/>
              <a:stCxn id="57" idx="1"/>
              <a:endCxn id="55" idx="5"/>
            </p:cNvCxnSpPr>
            <p:nvPr/>
          </p:nvCxnSpPr>
          <p:spPr>
            <a:xfrm flipH="1" flipV="1">
              <a:off x="8522474" y="1582956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00DEB92-2830-1446-B11D-B10F30F59AAD}"/>
                </a:ext>
              </a:extLst>
            </p:cNvPr>
            <p:cNvCxnSpPr>
              <a:cxnSpLocks/>
              <a:stCxn id="58" idx="2"/>
              <a:endCxn id="55" idx="6"/>
            </p:cNvCxnSpPr>
            <p:nvPr/>
          </p:nvCxnSpPr>
          <p:spPr>
            <a:xfrm flipH="1">
              <a:off x="8547830" y="1521036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C8E268F3-A590-244A-89F6-84D3083D10E3}"/>
                </a:ext>
              </a:extLst>
            </p:cNvPr>
            <p:cNvCxnSpPr>
              <a:cxnSpLocks/>
              <a:stCxn id="58" idx="3"/>
              <a:endCxn id="56" idx="7"/>
            </p:cNvCxnSpPr>
            <p:nvPr/>
          </p:nvCxnSpPr>
          <p:spPr>
            <a:xfrm flipH="1">
              <a:off x="8723586" y="1582956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7BC46179-262A-9145-98DD-CB30B44483D5}"/>
                </a:ext>
              </a:extLst>
            </p:cNvPr>
            <p:cNvCxnSpPr>
              <a:cxnSpLocks/>
              <a:stCxn id="58" idx="4"/>
              <a:endCxn id="57" idx="7"/>
            </p:cNvCxnSpPr>
            <p:nvPr/>
          </p:nvCxnSpPr>
          <p:spPr>
            <a:xfrm flipH="1">
              <a:off x="9156218" y="1608605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E5F36897-8DD8-E542-985F-1AA4FDA35283}"/>
                </a:ext>
              </a:extLst>
            </p:cNvPr>
            <p:cNvCxnSpPr>
              <a:cxnSpLocks/>
              <a:stCxn id="55" idx="4"/>
              <a:endCxn id="56" idx="1"/>
            </p:cNvCxnSpPr>
            <p:nvPr/>
          </p:nvCxnSpPr>
          <p:spPr>
            <a:xfrm>
              <a:off x="8461259" y="1608605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384C7049-FD06-B041-8A43-2DCAE20E8313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 flipV="1">
              <a:off x="8748942" y="1900501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5BF52E2-EEB9-9B44-A020-EE4B71826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2705" y="80487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868740B-C791-1B45-9708-05E92CAD4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9569" y="7287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11F6208-34B5-7540-9045-E97E2721AF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40677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8043604-FC0F-2F46-A1F4-4B1C3176D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19800" y="71730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3B7F2B1-F062-DA43-8348-FDC1243FA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1008121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83D8102E-57C8-604E-B9D1-82F1C071F503}"/>
                </a:ext>
              </a:extLst>
            </p:cNvPr>
            <p:cNvCxnSpPr>
              <a:cxnSpLocks/>
              <a:stCxn id="71" idx="3"/>
              <a:endCxn id="70" idx="7"/>
            </p:cNvCxnSpPr>
            <p:nvPr/>
          </p:nvCxnSpPr>
          <p:spPr>
            <a:xfrm flipH="1">
              <a:off x="9967356" y="556266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56857AC1-5888-8347-8A1F-1C8FC9C8F9D4}"/>
                </a:ext>
              </a:extLst>
            </p:cNvPr>
            <p:cNvCxnSpPr>
              <a:cxnSpLocks/>
              <a:stCxn id="71" idx="5"/>
              <a:endCxn id="72" idx="1"/>
            </p:cNvCxnSpPr>
            <p:nvPr/>
          </p:nvCxnSpPr>
          <p:spPr>
            <a:xfrm>
              <a:off x="10324928" y="556266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C1A6DC2-A5B3-184F-BDDA-44C52D3CD0CD}"/>
                </a:ext>
              </a:extLst>
            </p:cNvPr>
            <p:cNvCxnSpPr>
              <a:cxnSpLocks/>
              <a:stCxn id="71" idx="4"/>
              <a:endCxn id="73" idx="0"/>
            </p:cNvCxnSpPr>
            <p:nvPr/>
          </p:nvCxnSpPr>
          <p:spPr>
            <a:xfrm>
              <a:off x="10263712" y="581915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30ED3C1D-5070-7C4C-A250-D15A635C12D0}"/>
                </a:ext>
              </a:extLst>
            </p:cNvPr>
            <p:cNvCxnSpPr>
              <a:cxnSpLocks/>
              <a:stCxn id="73" idx="1"/>
              <a:endCxn id="70" idx="5"/>
            </p:cNvCxnSpPr>
            <p:nvPr/>
          </p:nvCxnSpPr>
          <p:spPr>
            <a:xfrm flipH="1" flipV="1">
              <a:off x="9967356" y="878224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6ABD7E33-3FD8-A84C-8047-F27A8945F0C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10324928" y="866796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8C092E48-2AC1-A447-92B7-0E8A3C99D125}"/>
                </a:ext>
              </a:extLst>
            </p:cNvPr>
            <p:cNvCxnSpPr>
              <a:cxnSpLocks/>
              <a:stCxn id="72" idx="2"/>
              <a:endCxn id="70" idx="6"/>
            </p:cNvCxnSpPr>
            <p:nvPr/>
          </p:nvCxnSpPr>
          <p:spPr>
            <a:xfrm flipH="1">
              <a:off x="9992712" y="804875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BB6C015F-7BD7-D142-AE55-6A15E1404520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>
              <a:off x="9385847" y="816304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E134E956-6CB7-E545-A3FC-966507964C23}"/>
                </a:ext>
              </a:extLst>
            </p:cNvPr>
            <p:cNvCxnSpPr>
              <a:cxnSpLocks/>
              <a:stCxn id="69" idx="3"/>
              <a:endCxn id="54" idx="7"/>
            </p:cNvCxnSpPr>
            <p:nvPr/>
          </p:nvCxnSpPr>
          <p:spPr>
            <a:xfrm flipH="1">
              <a:off x="8921745" y="954365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85B0EA9B-8084-4447-958D-9A877FFD8B96}"/>
                </a:ext>
              </a:extLst>
            </p:cNvPr>
            <p:cNvCxnSpPr>
              <a:cxnSpLocks/>
              <a:stCxn id="83" idx="2"/>
              <a:endCxn id="57" idx="5"/>
            </p:cNvCxnSpPr>
            <p:nvPr/>
          </p:nvCxnSpPr>
          <p:spPr>
            <a:xfrm flipH="1" flipV="1">
              <a:off x="9156218" y="1962421"/>
              <a:ext cx="926895" cy="2652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AD5BD3F4-EA47-0B4C-B8D0-CCD8EB48F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112" y="214011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1E51F2D-82FE-E14D-82E2-B5E5872E0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0784" y="161888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8637263-6ED3-3A44-A4C7-DF73FC516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7073" y="1781183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413DD2F-D7E3-DB4B-8ECA-042B474B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9125" y="24605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82F3D2D-7499-3E48-8626-738DB2792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2708" y="249393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44078AAE-1894-654C-84AB-2F1B42D530BE}"/>
                </a:ext>
              </a:extLst>
            </p:cNvPr>
            <p:cNvCxnSpPr>
              <a:cxnSpLocks/>
              <a:stCxn id="83" idx="1"/>
              <a:endCxn id="84" idx="4"/>
            </p:cNvCxnSpPr>
            <p:nvPr/>
          </p:nvCxnSpPr>
          <p:spPr>
            <a:xfrm flipH="1" flipV="1">
              <a:off x="9967356" y="1794022"/>
              <a:ext cx="141113" cy="3717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8D60ABA9-2DCC-874D-812D-A842596F0BC1}"/>
                </a:ext>
              </a:extLst>
            </p:cNvPr>
            <p:cNvCxnSpPr>
              <a:cxnSpLocks/>
              <a:stCxn id="83" idx="7"/>
              <a:endCxn id="85" idx="3"/>
            </p:cNvCxnSpPr>
            <p:nvPr/>
          </p:nvCxnSpPr>
          <p:spPr>
            <a:xfrm flipV="1">
              <a:off x="10230899" y="1930673"/>
              <a:ext cx="221530" cy="2350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726958B7-8580-3D4A-808B-E8C8BA71F88B}"/>
                </a:ext>
              </a:extLst>
            </p:cNvPr>
            <p:cNvCxnSpPr>
              <a:cxnSpLocks/>
              <a:stCxn id="83" idx="3"/>
              <a:endCxn id="87" idx="7"/>
            </p:cNvCxnSpPr>
            <p:nvPr/>
          </p:nvCxnSpPr>
          <p:spPr>
            <a:xfrm flipH="1">
              <a:off x="9750495" y="2289604"/>
              <a:ext cx="357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716B0F86-8327-9C43-A6B4-F52F9F121067}"/>
                </a:ext>
              </a:extLst>
            </p:cNvPr>
            <p:cNvCxnSpPr>
              <a:cxnSpLocks/>
              <a:stCxn id="86" idx="1"/>
              <a:endCxn id="83" idx="5"/>
            </p:cNvCxnSpPr>
            <p:nvPr/>
          </p:nvCxnSpPr>
          <p:spPr>
            <a:xfrm flipH="1" flipV="1">
              <a:off x="10230899" y="2289604"/>
              <a:ext cx="393582" cy="1965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67ED1ABF-89EC-864E-8434-5D1E3A1C7117}"/>
                </a:ext>
              </a:extLst>
            </p:cNvPr>
            <p:cNvCxnSpPr>
              <a:cxnSpLocks/>
              <a:stCxn id="93" idx="7"/>
              <a:endCxn id="56" idx="3"/>
            </p:cNvCxnSpPr>
            <p:nvPr/>
          </p:nvCxnSpPr>
          <p:spPr>
            <a:xfrm flipV="1">
              <a:off x="8320424" y="1972324"/>
              <a:ext cx="280732" cy="3973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B312167-C460-2946-B5A8-409A21AEE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2637" y="234405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BF34C95C-1A40-EB43-953B-388A6E5D4C32}"/>
              </a:ext>
            </a:extLst>
          </p:cNvPr>
          <p:cNvSpPr txBox="1"/>
          <p:nvPr/>
        </p:nvSpPr>
        <p:spPr>
          <a:xfrm>
            <a:off x="7481344" y="3831843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k=2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9C1AA5A-61D2-6D4D-B59D-424703C60AAA}"/>
              </a:ext>
            </a:extLst>
          </p:cNvPr>
          <p:cNvGrpSpPr/>
          <p:nvPr/>
        </p:nvGrpSpPr>
        <p:grpSpPr>
          <a:xfrm>
            <a:off x="8652485" y="3268290"/>
            <a:ext cx="2318256" cy="1591196"/>
            <a:chOff x="8649074" y="4151107"/>
            <a:chExt cx="2318256" cy="159119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66A3E23-7B8A-7740-83D5-019E53602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8345" y="485775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D294AD7-992C-6240-B20F-77D56BE73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9074" y="517779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3C3F538C-65B0-3E4F-93DF-3AB32A2DA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0187" y="556716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11A3361-8259-5F48-8994-1BC812B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2818" y="555726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7EE5B4D-87B6-6D4A-A62C-2BD35E060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7008" y="517779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76267D83-99BA-984C-AB56-1DABAF135FB8}"/>
                </a:ext>
              </a:extLst>
            </p:cNvPr>
            <p:cNvCxnSpPr>
              <a:cxnSpLocks/>
              <a:stCxn id="96" idx="7"/>
              <a:endCxn id="95" idx="3"/>
            </p:cNvCxnSpPr>
            <p:nvPr/>
          </p:nvCxnSpPr>
          <p:spPr>
            <a:xfrm flipV="1">
              <a:off x="8796861" y="5007244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C387113B-5CEE-6F4C-B2F2-ABCEA9C9831E}"/>
                </a:ext>
              </a:extLst>
            </p:cNvPr>
            <p:cNvCxnSpPr>
              <a:cxnSpLocks/>
              <a:stCxn id="99" idx="1"/>
              <a:endCxn id="95" idx="5"/>
            </p:cNvCxnSpPr>
            <p:nvPr/>
          </p:nvCxnSpPr>
          <p:spPr>
            <a:xfrm flipH="1" flipV="1">
              <a:off x="9196132" y="5007244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CD08F1E-C744-6944-A924-316E74138440}"/>
                </a:ext>
              </a:extLst>
            </p:cNvPr>
            <p:cNvCxnSpPr>
              <a:cxnSpLocks/>
              <a:stCxn id="97" idx="0"/>
              <a:endCxn id="95" idx="4"/>
            </p:cNvCxnSpPr>
            <p:nvPr/>
          </p:nvCxnSpPr>
          <p:spPr>
            <a:xfrm flipV="1">
              <a:off x="8936758" y="5032892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62629B7-2E37-ED45-A8A7-77F1BDA05CCD}"/>
                </a:ext>
              </a:extLst>
            </p:cNvPr>
            <p:cNvCxnSpPr>
              <a:cxnSpLocks/>
              <a:stCxn id="98" idx="0"/>
              <a:endCxn id="95" idx="4"/>
            </p:cNvCxnSpPr>
            <p:nvPr/>
          </p:nvCxnSpPr>
          <p:spPr>
            <a:xfrm flipH="1" flipV="1">
              <a:off x="9134917" y="5032892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B7459A54-52C7-2648-97AA-B1BA24B7FBBA}"/>
                </a:ext>
              </a:extLst>
            </p:cNvPr>
            <p:cNvCxnSpPr>
              <a:cxnSpLocks/>
              <a:stCxn id="98" idx="1"/>
              <a:endCxn id="96" idx="5"/>
            </p:cNvCxnSpPr>
            <p:nvPr/>
          </p:nvCxnSpPr>
          <p:spPr>
            <a:xfrm flipH="1" flipV="1">
              <a:off x="8796861" y="5327286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0D7634F5-58F5-AA4E-BB23-C3EF4872EFF1}"/>
                </a:ext>
              </a:extLst>
            </p:cNvPr>
            <p:cNvCxnSpPr>
              <a:cxnSpLocks/>
              <a:stCxn id="99" idx="2"/>
              <a:endCxn id="96" idx="6"/>
            </p:cNvCxnSpPr>
            <p:nvPr/>
          </p:nvCxnSpPr>
          <p:spPr>
            <a:xfrm flipH="1">
              <a:off x="8822217" y="5265366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97B23AC1-9A80-CB43-BAB0-DC2041B73160}"/>
                </a:ext>
              </a:extLst>
            </p:cNvPr>
            <p:cNvCxnSpPr>
              <a:cxnSpLocks/>
              <a:stCxn id="99" idx="3"/>
              <a:endCxn id="97" idx="7"/>
            </p:cNvCxnSpPr>
            <p:nvPr/>
          </p:nvCxnSpPr>
          <p:spPr>
            <a:xfrm flipH="1">
              <a:off x="8997973" y="5327286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8C3D0793-C9B6-4347-90CD-01B698ECA558}"/>
                </a:ext>
              </a:extLst>
            </p:cNvPr>
            <p:cNvCxnSpPr>
              <a:cxnSpLocks/>
              <a:stCxn id="99" idx="4"/>
              <a:endCxn id="98" idx="7"/>
            </p:cNvCxnSpPr>
            <p:nvPr/>
          </p:nvCxnSpPr>
          <p:spPr>
            <a:xfrm flipH="1">
              <a:off x="9430605" y="5352935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F622F6A1-7703-C944-AB34-A2656446F78C}"/>
                </a:ext>
              </a:extLst>
            </p:cNvPr>
            <p:cNvCxnSpPr>
              <a:cxnSpLocks/>
              <a:stCxn id="96" idx="4"/>
              <a:endCxn id="97" idx="1"/>
            </p:cNvCxnSpPr>
            <p:nvPr/>
          </p:nvCxnSpPr>
          <p:spPr>
            <a:xfrm>
              <a:off x="8735646" y="5352935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68798667-E7AD-9740-BB65-AFA79C06D617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9023329" y="5644831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D5102C2B-A979-2F47-805D-79A7805AE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7092" y="454920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835F5A47-DCC5-6C4E-A32A-3417AF361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3956" y="447306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734BF3FA-8E13-014E-B4CB-8C277016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1528" y="415110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E3CAB77-E04F-D64D-9153-145D789E0F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4187" y="446163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3A9576A-88A7-2B4C-B11F-A9A29BB64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1528" y="4752451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1D502E65-337D-614D-8F4E-6801074F67C8}"/>
                </a:ext>
              </a:extLst>
            </p:cNvPr>
            <p:cNvCxnSpPr>
              <a:cxnSpLocks/>
              <a:stCxn id="112" idx="3"/>
              <a:endCxn id="111" idx="7"/>
            </p:cNvCxnSpPr>
            <p:nvPr/>
          </p:nvCxnSpPr>
          <p:spPr>
            <a:xfrm flipH="1">
              <a:off x="10241743" y="4300596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0BFC72C-96B9-E647-ADDB-9D57A1D2A739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10599315" y="4300596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2D5525C4-1E8D-7A47-B447-2B38B26E212B}"/>
                </a:ext>
              </a:extLst>
            </p:cNvPr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10538099" y="4326245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33971658-B4D8-254C-A5D2-275A942EDB20}"/>
                </a:ext>
              </a:extLst>
            </p:cNvPr>
            <p:cNvCxnSpPr>
              <a:cxnSpLocks/>
              <a:stCxn id="114" idx="1"/>
              <a:endCxn id="111" idx="5"/>
            </p:cNvCxnSpPr>
            <p:nvPr/>
          </p:nvCxnSpPr>
          <p:spPr>
            <a:xfrm flipH="1" flipV="1">
              <a:off x="10241743" y="4622554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3490B011-F9D1-CF40-826E-3E4D4D7617DA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10599315" y="4611126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3F770470-B45A-BD4E-BE17-5109F71B9EAE}"/>
                </a:ext>
              </a:extLst>
            </p:cNvPr>
            <p:cNvCxnSpPr>
              <a:cxnSpLocks/>
              <a:stCxn id="113" idx="2"/>
              <a:endCxn id="111" idx="6"/>
            </p:cNvCxnSpPr>
            <p:nvPr/>
          </p:nvCxnSpPr>
          <p:spPr>
            <a:xfrm flipH="1">
              <a:off x="10267099" y="4549205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0E816786-2578-5C46-AA49-D2F98EC111C7}"/>
                </a:ext>
              </a:extLst>
            </p:cNvPr>
            <p:cNvCxnSpPr>
              <a:cxnSpLocks/>
              <a:stCxn id="111" idx="2"/>
              <a:endCxn id="110" idx="6"/>
            </p:cNvCxnSpPr>
            <p:nvPr/>
          </p:nvCxnSpPr>
          <p:spPr>
            <a:xfrm flipH="1">
              <a:off x="9660234" y="4560634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CCF67D74-0463-B241-AA51-0C5293AFF6D1}"/>
                </a:ext>
              </a:extLst>
            </p:cNvPr>
            <p:cNvCxnSpPr>
              <a:cxnSpLocks/>
              <a:stCxn id="110" idx="3"/>
              <a:endCxn id="95" idx="7"/>
            </p:cNvCxnSpPr>
            <p:nvPr/>
          </p:nvCxnSpPr>
          <p:spPr>
            <a:xfrm flipH="1">
              <a:off x="9196132" y="4698695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6642D043-06DD-6144-9B04-F6152EE738A8}"/>
              </a:ext>
            </a:extLst>
          </p:cNvPr>
          <p:cNvGrpSpPr/>
          <p:nvPr/>
        </p:nvGrpSpPr>
        <p:grpSpPr>
          <a:xfrm>
            <a:off x="9595262" y="5610180"/>
            <a:ext cx="873374" cy="776482"/>
            <a:chOff x="4103505" y="5440794"/>
            <a:chExt cx="873374" cy="776482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6135614-1B55-F445-B7D3-80A8CAFC4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3505" y="576275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530C9329-77C8-FC48-B8AC-E467DC45F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077" y="544079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44701755-9CEF-EB4C-B39A-63792506F1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3736" y="575132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4E7DFCF6-FA56-3B40-9731-B31585019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077" y="6042138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0" name="直线连接符 129">
              <a:extLst>
                <a:ext uri="{FF2B5EF4-FFF2-40B4-BE49-F238E27FC236}">
                  <a16:creationId xmlns:a16="http://schemas.microsoft.com/office/drawing/2014/main" id="{27BB309E-9AD8-0A40-9349-E95BE5E7CE3B}"/>
                </a:ext>
              </a:extLst>
            </p:cNvPr>
            <p:cNvCxnSpPr>
              <a:cxnSpLocks/>
              <a:stCxn id="127" idx="3"/>
              <a:endCxn id="126" idx="7"/>
            </p:cNvCxnSpPr>
            <p:nvPr/>
          </p:nvCxnSpPr>
          <p:spPr>
            <a:xfrm flipH="1">
              <a:off x="4251292" y="5590283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F438DDCB-69FD-BB4A-9651-32A8A3323986}"/>
                </a:ext>
              </a:extLst>
            </p:cNvPr>
            <p:cNvCxnSpPr>
              <a:cxnSpLocks/>
              <a:stCxn id="127" idx="5"/>
              <a:endCxn id="128" idx="1"/>
            </p:cNvCxnSpPr>
            <p:nvPr/>
          </p:nvCxnSpPr>
          <p:spPr>
            <a:xfrm>
              <a:off x="4608864" y="5590283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DD03DCA9-1EB1-3945-84AF-14D1A314CBDD}"/>
                </a:ext>
              </a:extLst>
            </p:cNvPr>
            <p:cNvCxnSpPr>
              <a:cxnSpLocks/>
              <a:stCxn id="127" idx="4"/>
              <a:endCxn id="129" idx="0"/>
            </p:cNvCxnSpPr>
            <p:nvPr/>
          </p:nvCxnSpPr>
          <p:spPr>
            <a:xfrm>
              <a:off x="4547648" y="5615932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71CF4872-00E4-FE41-ACB6-24F65569DED2}"/>
                </a:ext>
              </a:extLst>
            </p:cNvPr>
            <p:cNvCxnSpPr>
              <a:cxnSpLocks/>
              <a:stCxn id="129" idx="1"/>
              <a:endCxn id="126" idx="5"/>
            </p:cNvCxnSpPr>
            <p:nvPr/>
          </p:nvCxnSpPr>
          <p:spPr>
            <a:xfrm flipH="1" flipV="1">
              <a:off x="4251292" y="5912241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1B6CB8C0-6B61-C84D-8194-53E98B26D9EC}"/>
                </a:ext>
              </a:extLst>
            </p:cNvPr>
            <p:cNvCxnSpPr>
              <a:cxnSpLocks/>
              <a:stCxn id="128" idx="3"/>
              <a:endCxn id="129" idx="7"/>
            </p:cNvCxnSpPr>
            <p:nvPr/>
          </p:nvCxnSpPr>
          <p:spPr>
            <a:xfrm flipH="1">
              <a:off x="4608864" y="5900813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6183AA04-5C8E-EE40-A328-14DF41D898BE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>
              <a:off x="4276648" y="5838892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D23AC70-9C6E-5147-A6C9-671D77FBC79C}"/>
              </a:ext>
            </a:extLst>
          </p:cNvPr>
          <p:cNvSpPr txBox="1"/>
          <p:nvPr/>
        </p:nvSpPr>
        <p:spPr>
          <a:xfrm>
            <a:off x="7481344" y="5907221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k=3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B68036B-53A3-5743-BAE9-F51224E757EE}"/>
              </a:ext>
            </a:extLst>
          </p:cNvPr>
          <p:cNvSpPr txBox="1"/>
          <p:nvPr/>
        </p:nvSpPr>
        <p:spPr>
          <a:xfrm>
            <a:off x="1000335" y="5853013"/>
            <a:ext cx="411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/>
              <a:t>k</a:t>
            </a:r>
            <a:r>
              <a:rPr kumimoji="1" lang="en-US" altLang="zh-CN" sz="2000" dirty="0"/>
              <a:t>=4</a:t>
            </a:r>
            <a:r>
              <a:rPr kumimoji="1" lang="zh-CN" altLang="en-US" sz="2000" dirty="0"/>
              <a:t> 无满足条件时社区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2EF0A6C-66B7-524B-AF98-E4D263F68B2B}"/>
              </a:ext>
            </a:extLst>
          </p:cNvPr>
          <p:cNvSpPr/>
          <p:nvPr/>
        </p:nvSpPr>
        <p:spPr>
          <a:xfrm>
            <a:off x="592860" y="1893550"/>
            <a:ext cx="4720857" cy="31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337A7FB0-CDC9-B84D-B2AF-0EE8ED5B1A80}"/>
              </a:ext>
            </a:extLst>
          </p:cNvPr>
          <p:cNvGrpSpPr>
            <a:grpSpLocks noChangeAspect="1"/>
          </p:cNvGrpSpPr>
          <p:nvPr/>
        </p:nvGrpSpPr>
        <p:grpSpPr>
          <a:xfrm>
            <a:off x="858673" y="2149591"/>
            <a:ext cx="4360899" cy="2637003"/>
            <a:chOff x="350873" y="1095153"/>
            <a:chExt cx="5334442" cy="3225697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A46C91F5-0312-404D-90DA-76814EB2C7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9034" y="21027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AA7A7E49-C62C-534D-A0C6-4B080E50A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9732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C5BB68A6-90DD-9C49-A576-D5DC45F02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6489" y="3114244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DA2C47-BF03-894F-B7B1-98C4EF608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3358" y="3100124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CDC9ADCA-4E6F-8747-9F17-0629FA430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727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49391CE-3145-A244-8A6D-D0A2095ACF1F}"/>
                </a:ext>
              </a:extLst>
            </p:cNvPr>
            <p:cNvCxnSpPr>
              <a:cxnSpLocks/>
              <a:stCxn id="142" idx="7"/>
              <a:endCxn id="141" idx="3"/>
            </p:cNvCxnSpPr>
            <p:nvPr/>
          </p:nvCxnSpPr>
          <p:spPr>
            <a:xfrm flipV="1">
              <a:off x="1630454" y="2315879"/>
              <a:ext cx="394734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21EE4CCD-78AA-0843-83CA-B488227818BC}"/>
                </a:ext>
              </a:extLst>
            </p:cNvPr>
            <p:cNvCxnSpPr>
              <a:cxnSpLocks/>
              <a:stCxn id="145" idx="1"/>
              <a:endCxn id="141" idx="5"/>
            </p:cNvCxnSpPr>
            <p:nvPr/>
          </p:nvCxnSpPr>
          <p:spPr>
            <a:xfrm flipH="1" flipV="1">
              <a:off x="2199756" y="2315879"/>
              <a:ext cx="408125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9AA3E4AB-FB34-C248-BDAA-BE67AF40D6D3}"/>
                </a:ext>
              </a:extLst>
            </p:cNvPr>
            <p:cNvCxnSpPr>
              <a:cxnSpLocks/>
              <a:stCxn id="143" idx="0"/>
              <a:endCxn id="141" idx="4"/>
            </p:cNvCxnSpPr>
            <p:nvPr/>
          </p:nvCxnSpPr>
          <p:spPr>
            <a:xfrm flipV="1">
              <a:off x="1829927" y="2352449"/>
              <a:ext cx="282545" cy="7617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7387D557-74D3-6A41-B18C-1E567B5EE7F1}"/>
                </a:ext>
              </a:extLst>
            </p:cNvPr>
            <p:cNvCxnSpPr>
              <a:cxnSpLocks/>
              <a:stCxn id="144" idx="0"/>
              <a:endCxn id="141" idx="4"/>
            </p:cNvCxnSpPr>
            <p:nvPr/>
          </p:nvCxnSpPr>
          <p:spPr>
            <a:xfrm flipH="1" flipV="1">
              <a:off x="2112472" y="2352449"/>
              <a:ext cx="334324" cy="7476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F6F56C34-21C1-574B-9E9B-87C98B0AF6FE}"/>
                </a:ext>
              </a:extLst>
            </p:cNvPr>
            <p:cNvCxnSpPr>
              <a:cxnSpLocks/>
              <a:stCxn id="144" idx="1"/>
              <a:endCxn id="142" idx="5"/>
            </p:cNvCxnSpPr>
            <p:nvPr/>
          </p:nvCxnSpPr>
          <p:spPr>
            <a:xfrm flipH="1" flipV="1">
              <a:off x="1630454" y="2772212"/>
              <a:ext cx="729058" cy="3644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E84418FC-4D69-4645-85B3-3184980FE9F6}"/>
                </a:ext>
              </a:extLst>
            </p:cNvPr>
            <p:cNvCxnSpPr>
              <a:cxnSpLocks/>
              <a:stCxn id="145" idx="2"/>
              <a:endCxn id="142" idx="6"/>
            </p:cNvCxnSpPr>
            <p:nvPr/>
          </p:nvCxnSpPr>
          <p:spPr>
            <a:xfrm flipH="1">
              <a:off x="1666608" y="2683923"/>
              <a:ext cx="9051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9D60F9E8-539C-3648-A2B8-BA8B461A8ECA}"/>
                </a:ext>
              </a:extLst>
            </p:cNvPr>
            <p:cNvCxnSpPr>
              <a:cxnSpLocks/>
              <a:stCxn id="145" idx="3"/>
              <a:endCxn id="143" idx="7"/>
            </p:cNvCxnSpPr>
            <p:nvPr/>
          </p:nvCxnSpPr>
          <p:spPr>
            <a:xfrm flipH="1">
              <a:off x="1917211" y="2772212"/>
              <a:ext cx="690670" cy="378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EABD02C6-D56D-6542-A13B-301C1DB8DE2C}"/>
                </a:ext>
              </a:extLst>
            </p:cNvPr>
            <p:cNvCxnSpPr>
              <a:cxnSpLocks/>
              <a:stCxn id="145" idx="4"/>
              <a:endCxn id="144" idx="7"/>
            </p:cNvCxnSpPr>
            <p:nvPr/>
          </p:nvCxnSpPr>
          <p:spPr>
            <a:xfrm flipH="1">
              <a:off x="2534080" y="2808783"/>
              <a:ext cx="161085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325F130B-FD66-A548-A3CE-417A97C96C48}"/>
                </a:ext>
              </a:extLst>
            </p:cNvPr>
            <p:cNvCxnSpPr>
              <a:cxnSpLocks/>
              <a:stCxn id="142" idx="4"/>
              <a:endCxn id="143" idx="1"/>
            </p:cNvCxnSpPr>
            <p:nvPr/>
          </p:nvCxnSpPr>
          <p:spPr>
            <a:xfrm>
              <a:off x="1543170" y="2808783"/>
              <a:ext cx="199473" cy="3420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D9DD8C0C-CEA5-8348-9227-9CDBA71CECF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1953365" y="3224985"/>
              <a:ext cx="369993" cy="141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DFC368AD-1745-A240-8ABA-6AD5D2522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4623" y="166278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FF8C2A8A-5774-2F41-8786-4BE2C6146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922" y="155421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E2F9292-B5A4-EB4E-8A9D-97B36584BE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09515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A63E9F50-75A9-5D48-BA32-CED6C8D13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8348" y="153792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2D8C1842-BF65-1341-A1F3-F01F51A0BA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952581"/>
              <a:ext cx="246876" cy="2497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71299F10-971D-D74E-B587-D1724086C6AF}"/>
                </a:ext>
              </a:extLst>
            </p:cNvPr>
            <p:cNvCxnSpPr>
              <a:cxnSpLocks/>
              <a:stCxn id="158" idx="3"/>
              <a:endCxn id="157" idx="7"/>
            </p:cNvCxnSpPr>
            <p:nvPr/>
          </p:nvCxnSpPr>
          <p:spPr>
            <a:xfrm flipH="1">
              <a:off x="3690644" y="1308303"/>
              <a:ext cx="335277" cy="2824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D679D762-92DB-854F-B15B-A3D943F41777}"/>
                </a:ext>
              </a:extLst>
            </p:cNvPr>
            <p:cNvCxnSpPr>
              <a:cxnSpLocks/>
              <a:stCxn id="158" idx="5"/>
              <a:endCxn id="159" idx="1"/>
            </p:cNvCxnSpPr>
            <p:nvPr/>
          </p:nvCxnSpPr>
          <p:spPr>
            <a:xfrm>
              <a:off x="4200489" y="1308303"/>
              <a:ext cx="314012" cy="2661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770C2894-4685-CB4C-8B58-883B48C48B6D}"/>
                </a:ext>
              </a:extLst>
            </p:cNvPr>
            <p:cNvCxnSpPr>
              <a:cxnSpLocks/>
              <a:stCxn id="158" idx="4"/>
              <a:endCxn id="160" idx="0"/>
            </p:cNvCxnSpPr>
            <p:nvPr/>
          </p:nvCxnSpPr>
          <p:spPr>
            <a:xfrm>
              <a:off x="4113205" y="1344874"/>
              <a:ext cx="0" cy="607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A5EE9B72-588C-CB4A-A6DD-02C1BFD72B17}"/>
                </a:ext>
              </a:extLst>
            </p:cNvPr>
            <p:cNvCxnSpPr>
              <a:cxnSpLocks/>
              <a:stCxn id="160" idx="1"/>
              <a:endCxn id="157" idx="5"/>
            </p:cNvCxnSpPr>
            <p:nvPr/>
          </p:nvCxnSpPr>
          <p:spPr>
            <a:xfrm flipH="1" flipV="1">
              <a:off x="3690644" y="1767368"/>
              <a:ext cx="335277" cy="2217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1871FB54-6DCB-A54A-BAE9-3D23EE9C53F1}"/>
                </a:ext>
              </a:extLst>
            </p:cNvPr>
            <p:cNvCxnSpPr>
              <a:cxnSpLocks/>
              <a:stCxn id="159" idx="3"/>
              <a:endCxn id="160" idx="7"/>
            </p:cNvCxnSpPr>
            <p:nvPr/>
          </p:nvCxnSpPr>
          <p:spPr>
            <a:xfrm flipH="1">
              <a:off x="4200489" y="1751073"/>
              <a:ext cx="314012" cy="2380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F69B2FAB-3ACC-704D-ABCE-16088E52425D}"/>
                </a:ext>
              </a:extLst>
            </p:cNvPr>
            <p:cNvCxnSpPr>
              <a:cxnSpLocks/>
              <a:stCxn id="159" idx="2"/>
              <a:endCxn id="157" idx="6"/>
            </p:cNvCxnSpPr>
            <p:nvPr/>
          </p:nvCxnSpPr>
          <p:spPr>
            <a:xfrm flipH="1">
              <a:off x="3726798" y="1662783"/>
              <a:ext cx="751550" cy="162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987D9861-EC8E-A848-8511-1EA4FD3EFB51}"/>
                </a:ext>
              </a:extLst>
            </p:cNvPr>
            <p:cNvCxnSpPr>
              <a:cxnSpLocks/>
              <a:stCxn id="157" idx="2"/>
              <a:endCxn id="156" idx="6"/>
            </p:cNvCxnSpPr>
            <p:nvPr/>
          </p:nvCxnSpPr>
          <p:spPr>
            <a:xfrm flipH="1">
              <a:off x="2861498" y="1679078"/>
              <a:ext cx="618423" cy="1085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649CADA2-56CB-C049-8823-E929DB299F7D}"/>
                </a:ext>
              </a:extLst>
            </p:cNvPr>
            <p:cNvCxnSpPr>
              <a:cxnSpLocks/>
              <a:stCxn id="156" idx="3"/>
              <a:endCxn id="141" idx="7"/>
            </p:cNvCxnSpPr>
            <p:nvPr/>
          </p:nvCxnSpPr>
          <p:spPr>
            <a:xfrm flipH="1">
              <a:off x="2199756" y="1875933"/>
              <a:ext cx="451020" cy="2633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5106AA6F-1C70-0746-A2BB-AF243E110272}"/>
                </a:ext>
              </a:extLst>
            </p:cNvPr>
            <p:cNvCxnSpPr>
              <a:cxnSpLocks/>
              <a:stCxn id="170" idx="2"/>
              <a:endCxn id="144" idx="5"/>
            </p:cNvCxnSpPr>
            <p:nvPr/>
          </p:nvCxnSpPr>
          <p:spPr>
            <a:xfrm flipH="1" flipV="1">
              <a:off x="2534080" y="3313274"/>
              <a:ext cx="1321616" cy="3782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701537A7-119B-EF43-A27D-DB9121E0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5696" y="356663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A78276C1-1EEE-8543-80A6-6DA1F2107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206" y="2823441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40593EEB-C868-1148-BFE9-31363E56C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6134" y="3054855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42A80395-B910-FB43-9D1C-20F5C1A4B0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455" y="4023507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68DF1B41-DB72-4F49-ABD3-14FE9657D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0710" y="40711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CD61AE3B-3B7E-A24F-9DAF-395FEBA27128}"/>
                </a:ext>
              </a:extLst>
            </p:cNvPr>
            <p:cNvCxnSpPr>
              <a:cxnSpLocks/>
              <a:stCxn id="170" idx="1"/>
              <a:endCxn id="171" idx="4"/>
            </p:cNvCxnSpPr>
            <p:nvPr/>
          </p:nvCxnSpPr>
          <p:spPr>
            <a:xfrm flipH="1" flipV="1">
              <a:off x="3690644" y="3073161"/>
              <a:ext cx="201206" cy="530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15B983DE-4D23-F04F-AA65-47EAF2A6CDB0}"/>
                </a:ext>
              </a:extLst>
            </p:cNvPr>
            <p:cNvCxnSpPr>
              <a:cxnSpLocks/>
              <a:stCxn id="170" idx="7"/>
              <a:endCxn id="172" idx="3"/>
            </p:cNvCxnSpPr>
            <p:nvPr/>
          </p:nvCxnSpPr>
          <p:spPr>
            <a:xfrm flipV="1">
              <a:off x="4066418" y="3268005"/>
              <a:ext cx="315869" cy="3352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7E581CF0-BD61-E04D-A607-930196828F5E}"/>
                </a:ext>
              </a:extLst>
            </p:cNvPr>
            <p:cNvCxnSpPr>
              <a:cxnSpLocks/>
              <a:stCxn id="170" idx="3"/>
              <a:endCxn id="174" idx="7"/>
            </p:cNvCxnSpPr>
            <p:nvPr/>
          </p:nvCxnSpPr>
          <p:spPr>
            <a:xfrm flipH="1">
              <a:off x="3381432" y="3779788"/>
              <a:ext cx="510418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177">
              <a:extLst>
                <a:ext uri="{FF2B5EF4-FFF2-40B4-BE49-F238E27FC236}">
                  <a16:creationId xmlns:a16="http://schemas.microsoft.com/office/drawing/2014/main" id="{B31C92C2-670B-9347-9911-7830DA86D073}"/>
                </a:ext>
              </a:extLst>
            </p:cNvPr>
            <p:cNvCxnSpPr>
              <a:cxnSpLocks/>
              <a:stCxn id="173" idx="1"/>
              <a:endCxn id="170" idx="5"/>
            </p:cNvCxnSpPr>
            <p:nvPr/>
          </p:nvCxnSpPr>
          <p:spPr>
            <a:xfrm flipH="1" flipV="1">
              <a:off x="4066418" y="3779788"/>
              <a:ext cx="561190" cy="2802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178">
              <a:extLst>
                <a:ext uri="{FF2B5EF4-FFF2-40B4-BE49-F238E27FC236}">
                  <a16:creationId xmlns:a16="http://schemas.microsoft.com/office/drawing/2014/main" id="{355DEA0D-5ECE-F44C-8DCF-3D41D9516C79}"/>
                </a:ext>
              </a:extLst>
            </p:cNvPr>
            <p:cNvCxnSpPr>
              <a:cxnSpLocks/>
              <a:stCxn id="180" idx="7"/>
              <a:endCxn id="143" idx="3"/>
            </p:cNvCxnSpPr>
            <p:nvPr/>
          </p:nvCxnSpPr>
          <p:spPr>
            <a:xfrm flipV="1">
              <a:off x="1342360" y="3327394"/>
              <a:ext cx="400283" cy="5666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A126B2B3-BC3B-3944-819E-2CF691A5D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638" y="3857430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D09F36C3-FB85-AA4E-96F7-62DA51437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11" y="3179716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A7AEE996-C605-F243-9E8D-9B0A5C30C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873" y="220707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FE21F320-17FA-4443-B575-F79E7504C8AB}"/>
                </a:ext>
              </a:extLst>
            </p:cNvPr>
            <p:cNvSpPr txBox="1"/>
            <p:nvPr/>
          </p:nvSpPr>
          <p:spPr>
            <a:xfrm>
              <a:off x="4422285" y="1927710"/>
              <a:ext cx="1263030" cy="48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7030A0"/>
                  </a:solidFill>
                </a:rPr>
                <a:t>query</a:t>
              </a:r>
              <a:endParaRPr kumimoji="1" lang="zh-CN" altLang="en-US" sz="2000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C63960D-9925-8B49-AED8-AFDBA6E13DE9}"/>
              </a:ext>
            </a:extLst>
          </p:cNvPr>
          <p:cNvSpPr txBox="1"/>
          <p:nvPr/>
        </p:nvSpPr>
        <p:spPr>
          <a:xfrm>
            <a:off x="7407939" y="1519372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k=1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10D631E6-8473-954A-9DC9-0ADABF497E84}"/>
              </a:ext>
            </a:extLst>
          </p:cNvPr>
          <p:cNvGrpSpPr/>
          <p:nvPr/>
        </p:nvGrpSpPr>
        <p:grpSpPr>
          <a:xfrm>
            <a:off x="8316345" y="450052"/>
            <a:ext cx="2599631" cy="2262292"/>
            <a:chOff x="8172637" y="406777"/>
            <a:chExt cx="2599631" cy="226229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93E4A0F-D2DB-3443-ACDD-9E827740C1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3958" y="111342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010CE0B-2BC3-2D45-84B6-564A6C474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4687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2B425A0-C7B6-6741-8B09-B908C1963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5800" y="18228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10946E9-F0F6-DC45-BBEB-A3BC9A2A9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8431" y="1812932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EBE20DB-90DD-D94A-88BB-CDE61D599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82621" y="143346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FAD20693-DEB3-0845-B55C-E9C813BF738F}"/>
                </a:ext>
              </a:extLst>
            </p:cNvPr>
            <p:cNvCxnSpPr>
              <a:cxnSpLocks/>
              <a:stCxn id="55" idx="7"/>
              <a:endCxn id="54" idx="3"/>
            </p:cNvCxnSpPr>
            <p:nvPr/>
          </p:nvCxnSpPr>
          <p:spPr>
            <a:xfrm flipV="1">
              <a:off x="8522474" y="1262914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A47F6383-16D9-7B41-BC4E-9921B3729E7D}"/>
                </a:ext>
              </a:extLst>
            </p:cNvPr>
            <p:cNvCxnSpPr>
              <a:cxnSpLocks/>
              <a:stCxn id="58" idx="1"/>
              <a:endCxn id="54" idx="5"/>
            </p:cNvCxnSpPr>
            <p:nvPr/>
          </p:nvCxnSpPr>
          <p:spPr>
            <a:xfrm flipH="1" flipV="1">
              <a:off x="8921745" y="1262914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206621E8-93F4-F749-9DA9-C506ED7DE756}"/>
                </a:ext>
              </a:extLst>
            </p:cNvPr>
            <p:cNvCxnSpPr>
              <a:cxnSpLocks/>
              <a:stCxn id="56" idx="0"/>
              <a:endCxn id="54" idx="4"/>
            </p:cNvCxnSpPr>
            <p:nvPr/>
          </p:nvCxnSpPr>
          <p:spPr>
            <a:xfrm flipV="1">
              <a:off x="8662371" y="1288562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E58659EB-981A-314C-A8EB-A1498A880B37}"/>
                </a:ext>
              </a:extLst>
            </p:cNvPr>
            <p:cNvCxnSpPr>
              <a:cxnSpLocks/>
              <a:stCxn id="57" idx="0"/>
              <a:endCxn id="54" idx="4"/>
            </p:cNvCxnSpPr>
            <p:nvPr/>
          </p:nvCxnSpPr>
          <p:spPr>
            <a:xfrm flipH="1" flipV="1">
              <a:off x="8860530" y="1288562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2FA13333-0A2C-9B46-B223-614EFD63AEC6}"/>
                </a:ext>
              </a:extLst>
            </p:cNvPr>
            <p:cNvCxnSpPr>
              <a:cxnSpLocks/>
              <a:stCxn id="57" idx="1"/>
              <a:endCxn id="55" idx="5"/>
            </p:cNvCxnSpPr>
            <p:nvPr/>
          </p:nvCxnSpPr>
          <p:spPr>
            <a:xfrm flipH="1" flipV="1">
              <a:off x="8522474" y="1582956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00DEB92-2830-1446-B11D-B10F30F59AAD}"/>
                </a:ext>
              </a:extLst>
            </p:cNvPr>
            <p:cNvCxnSpPr>
              <a:cxnSpLocks/>
              <a:stCxn id="58" idx="2"/>
              <a:endCxn id="55" idx="6"/>
            </p:cNvCxnSpPr>
            <p:nvPr/>
          </p:nvCxnSpPr>
          <p:spPr>
            <a:xfrm flipH="1">
              <a:off x="8547830" y="1521036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C8E268F3-A590-244A-89F6-84D3083D10E3}"/>
                </a:ext>
              </a:extLst>
            </p:cNvPr>
            <p:cNvCxnSpPr>
              <a:cxnSpLocks/>
              <a:stCxn id="58" idx="3"/>
              <a:endCxn id="56" idx="7"/>
            </p:cNvCxnSpPr>
            <p:nvPr/>
          </p:nvCxnSpPr>
          <p:spPr>
            <a:xfrm flipH="1">
              <a:off x="8723586" y="1582956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7BC46179-262A-9145-98DD-CB30B44483D5}"/>
                </a:ext>
              </a:extLst>
            </p:cNvPr>
            <p:cNvCxnSpPr>
              <a:cxnSpLocks/>
              <a:stCxn id="58" idx="4"/>
              <a:endCxn id="57" idx="7"/>
            </p:cNvCxnSpPr>
            <p:nvPr/>
          </p:nvCxnSpPr>
          <p:spPr>
            <a:xfrm flipH="1">
              <a:off x="9156218" y="1608605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E5F36897-8DD8-E542-985F-1AA4FDA35283}"/>
                </a:ext>
              </a:extLst>
            </p:cNvPr>
            <p:cNvCxnSpPr>
              <a:cxnSpLocks/>
              <a:stCxn id="55" idx="4"/>
              <a:endCxn id="56" idx="1"/>
            </p:cNvCxnSpPr>
            <p:nvPr/>
          </p:nvCxnSpPr>
          <p:spPr>
            <a:xfrm>
              <a:off x="8461259" y="1608605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384C7049-FD06-B041-8A43-2DCAE20E8313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 flipV="1">
              <a:off x="8748942" y="1900501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5BF52E2-EEB9-9B44-A020-EE4B71826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2705" y="80487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868740B-C791-1B45-9708-05E92CAD4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9569" y="72873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11F6208-34B5-7540-9045-E97E2721AF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40677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8043604-FC0F-2F46-A1F4-4B1C3176D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19800" y="71730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3B7F2B1-F062-DA43-8348-FDC1243FA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7141" y="100812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83D8102E-57C8-604E-B9D1-82F1C071F503}"/>
                </a:ext>
              </a:extLst>
            </p:cNvPr>
            <p:cNvCxnSpPr>
              <a:cxnSpLocks/>
              <a:stCxn id="71" idx="3"/>
              <a:endCxn id="70" idx="7"/>
            </p:cNvCxnSpPr>
            <p:nvPr/>
          </p:nvCxnSpPr>
          <p:spPr>
            <a:xfrm flipH="1">
              <a:off x="9967356" y="556266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56857AC1-5888-8347-8A1F-1C8FC9C8F9D4}"/>
                </a:ext>
              </a:extLst>
            </p:cNvPr>
            <p:cNvCxnSpPr>
              <a:cxnSpLocks/>
              <a:stCxn id="71" idx="5"/>
              <a:endCxn id="72" idx="1"/>
            </p:cNvCxnSpPr>
            <p:nvPr/>
          </p:nvCxnSpPr>
          <p:spPr>
            <a:xfrm>
              <a:off x="10324928" y="556266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6C1A6DC2-A5B3-184F-BDDA-44C52D3CD0CD}"/>
                </a:ext>
              </a:extLst>
            </p:cNvPr>
            <p:cNvCxnSpPr>
              <a:cxnSpLocks/>
              <a:stCxn id="71" idx="4"/>
              <a:endCxn id="73" idx="0"/>
            </p:cNvCxnSpPr>
            <p:nvPr/>
          </p:nvCxnSpPr>
          <p:spPr>
            <a:xfrm>
              <a:off x="10263712" y="581915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30ED3C1D-5070-7C4C-A250-D15A635C12D0}"/>
                </a:ext>
              </a:extLst>
            </p:cNvPr>
            <p:cNvCxnSpPr>
              <a:cxnSpLocks/>
              <a:stCxn id="73" idx="1"/>
              <a:endCxn id="70" idx="5"/>
            </p:cNvCxnSpPr>
            <p:nvPr/>
          </p:nvCxnSpPr>
          <p:spPr>
            <a:xfrm flipH="1" flipV="1">
              <a:off x="9967356" y="878224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6ABD7E33-3FD8-A84C-8047-F27A8945F0C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10324928" y="866796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8C092E48-2AC1-A447-92B7-0E8A3C99D125}"/>
                </a:ext>
              </a:extLst>
            </p:cNvPr>
            <p:cNvCxnSpPr>
              <a:cxnSpLocks/>
              <a:stCxn id="72" idx="2"/>
              <a:endCxn id="70" idx="6"/>
            </p:cNvCxnSpPr>
            <p:nvPr/>
          </p:nvCxnSpPr>
          <p:spPr>
            <a:xfrm flipH="1">
              <a:off x="9992712" y="804875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BB6C015F-7BD7-D142-AE55-6A15E1404520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>
              <a:off x="9385847" y="816304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id="{E134E956-6CB7-E545-A3FC-966507964C23}"/>
                </a:ext>
              </a:extLst>
            </p:cNvPr>
            <p:cNvCxnSpPr>
              <a:cxnSpLocks/>
              <a:stCxn id="69" idx="3"/>
              <a:endCxn id="54" idx="7"/>
            </p:cNvCxnSpPr>
            <p:nvPr/>
          </p:nvCxnSpPr>
          <p:spPr>
            <a:xfrm flipH="1">
              <a:off x="8921745" y="954365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85B0EA9B-8084-4447-958D-9A877FFD8B96}"/>
                </a:ext>
              </a:extLst>
            </p:cNvPr>
            <p:cNvCxnSpPr>
              <a:cxnSpLocks/>
              <a:stCxn id="83" idx="2"/>
              <a:endCxn id="57" idx="5"/>
            </p:cNvCxnSpPr>
            <p:nvPr/>
          </p:nvCxnSpPr>
          <p:spPr>
            <a:xfrm flipH="1" flipV="1">
              <a:off x="9156218" y="1962421"/>
              <a:ext cx="926895" cy="2652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AD5BD3F4-EA47-0B4C-B8D0-CCD8EB48F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112" y="214011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B1E51F2D-82FE-E14D-82E2-B5E5872E0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0784" y="161888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8637263-6ED3-3A44-A4C7-DF73FC516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7073" y="1781183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413DD2F-D7E3-DB4B-8ECA-042B474B4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9125" y="2460532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82F3D2D-7499-3E48-8626-738DB2792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2708" y="2493931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44078AAE-1894-654C-84AB-2F1B42D530BE}"/>
                </a:ext>
              </a:extLst>
            </p:cNvPr>
            <p:cNvCxnSpPr>
              <a:cxnSpLocks/>
              <a:stCxn id="83" idx="1"/>
              <a:endCxn id="84" idx="4"/>
            </p:cNvCxnSpPr>
            <p:nvPr/>
          </p:nvCxnSpPr>
          <p:spPr>
            <a:xfrm flipH="1" flipV="1">
              <a:off x="9967356" y="1794022"/>
              <a:ext cx="141113" cy="3717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8D60ABA9-2DCC-874D-812D-A842596F0BC1}"/>
                </a:ext>
              </a:extLst>
            </p:cNvPr>
            <p:cNvCxnSpPr>
              <a:cxnSpLocks/>
              <a:stCxn id="83" idx="7"/>
              <a:endCxn id="85" idx="3"/>
            </p:cNvCxnSpPr>
            <p:nvPr/>
          </p:nvCxnSpPr>
          <p:spPr>
            <a:xfrm flipV="1">
              <a:off x="10230899" y="1930673"/>
              <a:ext cx="221530" cy="2350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726958B7-8580-3D4A-808B-E8C8BA71F88B}"/>
                </a:ext>
              </a:extLst>
            </p:cNvPr>
            <p:cNvCxnSpPr>
              <a:cxnSpLocks/>
              <a:stCxn id="83" idx="3"/>
              <a:endCxn id="87" idx="7"/>
            </p:cNvCxnSpPr>
            <p:nvPr/>
          </p:nvCxnSpPr>
          <p:spPr>
            <a:xfrm flipH="1">
              <a:off x="9750495" y="2289604"/>
              <a:ext cx="357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716B0F86-8327-9C43-A6B4-F52F9F121067}"/>
                </a:ext>
              </a:extLst>
            </p:cNvPr>
            <p:cNvCxnSpPr>
              <a:cxnSpLocks/>
              <a:stCxn id="86" idx="1"/>
              <a:endCxn id="83" idx="5"/>
            </p:cNvCxnSpPr>
            <p:nvPr/>
          </p:nvCxnSpPr>
          <p:spPr>
            <a:xfrm flipH="1" flipV="1">
              <a:off x="10230899" y="2289604"/>
              <a:ext cx="393582" cy="1965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67ED1ABF-89EC-864E-8434-5D1E3A1C7117}"/>
                </a:ext>
              </a:extLst>
            </p:cNvPr>
            <p:cNvCxnSpPr>
              <a:cxnSpLocks/>
              <a:stCxn id="93" idx="7"/>
              <a:endCxn id="56" idx="3"/>
            </p:cNvCxnSpPr>
            <p:nvPr/>
          </p:nvCxnSpPr>
          <p:spPr>
            <a:xfrm flipV="1">
              <a:off x="8320424" y="1972324"/>
              <a:ext cx="280732" cy="3973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B312167-C460-2946-B5A8-409A21AEE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2637" y="2344057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BF34C95C-1A40-EB43-953B-388A6E5D4C32}"/>
              </a:ext>
            </a:extLst>
          </p:cNvPr>
          <p:cNvSpPr txBox="1"/>
          <p:nvPr/>
        </p:nvSpPr>
        <p:spPr>
          <a:xfrm>
            <a:off x="7481344" y="3831843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k=2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D57726-3E61-4E4A-9835-DB5479401C5E}"/>
              </a:ext>
            </a:extLst>
          </p:cNvPr>
          <p:cNvGrpSpPr/>
          <p:nvPr/>
        </p:nvGrpSpPr>
        <p:grpSpPr>
          <a:xfrm>
            <a:off x="8652485" y="3268290"/>
            <a:ext cx="2318256" cy="1591196"/>
            <a:chOff x="8652485" y="3268290"/>
            <a:chExt cx="2318256" cy="159119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66A3E23-7B8A-7740-83D5-019E53602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51756" y="3974938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D294AD7-992C-6240-B20F-77D56BE73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2485" y="4294980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3C3F538C-65B0-3E4F-93DF-3AB32A2DA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3598" y="4684348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11A3361-8259-5F48-8994-1BC812B5C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6229" y="4674445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7EE5B4D-87B6-6D4A-A62C-2BD35E060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0419" y="4294980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76267D83-99BA-984C-AB56-1DABAF135FB8}"/>
                </a:ext>
              </a:extLst>
            </p:cNvPr>
            <p:cNvCxnSpPr>
              <a:cxnSpLocks/>
              <a:stCxn id="96" idx="7"/>
              <a:endCxn id="95" idx="3"/>
            </p:cNvCxnSpPr>
            <p:nvPr/>
          </p:nvCxnSpPr>
          <p:spPr>
            <a:xfrm flipV="1">
              <a:off x="8800272" y="4124427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C387113B-5CEE-6F4C-B2F2-ABCEA9C9831E}"/>
                </a:ext>
              </a:extLst>
            </p:cNvPr>
            <p:cNvCxnSpPr>
              <a:cxnSpLocks/>
              <a:stCxn id="99" idx="1"/>
              <a:endCxn id="95" idx="5"/>
            </p:cNvCxnSpPr>
            <p:nvPr/>
          </p:nvCxnSpPr>
          <p:spPr>
            <a:xfrm flipH="1" flipV="1">
              <a:off x="9199543" y="4124427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1CD08F1E-C744-6944-A924-316E74138440}"/>
                </a:ext>
              </a:extLst>
            </p:cNvPr>
            <p:cNvCxnSpPr>
              <a:cxnSpLocks/>
              <a:stCxn id="97" idx="0"/>
              <a:endCxn id="95" idx="4"/>
            </p:cNvCxnSpPr>
            <p:nvPr/>
          </p:nvCxnSpPr>
          <p:spPr>
            <a:xfrm flipV="1">
              <a:off x="8940169" y="4150075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62629B7-2E37-ED45-A8A7-77F1BDA05CCD}"/>
                </a:ext>
              </a:extLst>
            </p:cNvPr>
            <p:cNvCxnSpPr>
              <a:cxnSpLocks/>
              <a:stCxn id="98" idx="0"/>
              <a:endCxn id="95" idx="4"/>
            </p:cNvCxnSpPr>
            <p:nvPr/>
          </p:nvCxnSpPr>
          <p:spPr>
            <a:xfrm flipH="1" flipV="1">
              <a:off x="9138328" y="4150075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B7459A54-52C7-2648-97AA-B1BA24B7FBBA}"/>
                </a:ext>
              </a:extLst>
            </p:cNvPr>
            <p:cNvCxnSpPr>
              <a:cxnSpLocks/>
              <a:stCxn id="98" idx="1"/>
              <a:endCxn id="96" idx="5"/>
            </p:cNvCxnSpPr>
            <p:nvPr/>
          </p:nvCxnSpPr>
          <p:spPr>
            <a:xfrm flipH="1" flipV="1">
              <a:off x="8800272" y="4444469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0D7634F5-58F5-AA4E-BB23-C3EF4872EFF1}"/>
                </a:ext>
              </a:extLst>
            </p:cNvPr>
            <p:cNvCxnSpPr>
              <a:cxnSpLocks/>
              <a:stCxn id="99" idx="2"/>
              <a:endCxn id="96" idx="6"/>
            </p:cNvCxnSpPr>
            <p:nvPr/>
          </p:nvCxnSpPr>
          <p:spPr>
            <a:xfrm flipH="1">
              <a:off x="8825628" y="4382549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97B23AC1-9A80-CB43-BAB0-DC2041B73160}"/>
                </a:ext>
              </a:extLst>
            </p:cNvPr>
            <p:cNvCxnSpPr>
              <a:cxnSpLocks/>
              <a:stCxn id="99" idx="3"/>
              <a:endCxn id="97" idx="7"/>
            </p:cNvCxnSpPr>
            <p:nvPr/>
          </p:nvCxnSpPr>
          <p:spPr>
            <a:xfrm flipH="1">
              <a:off x="9001384" y="4444469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8C3D0793-C9B6-4347-90CD-01B698ECA558}"/>
                </a:ext>
              </a:extLst>
            </p:cNvPr>
            <p:cNvCxnSpPr>
              <a:cxnSpLocks/>
              <a:stCxn id="99" idx="4"/>
              <a:endCxn id="98" idx="7"/>
            </p:cNvCxnSpPr>
            <p:nvPr/>
          </p:nvCxnSpPr>
          <p:spPr>
            <a:xfrm flipH="1">
              <a:off x="9434016" y="4470118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F622F6A1-7703-C944-AB34-A2656446F78C}"/>
                </a:ext>
              </a:extLst>
            </p:cNvPr>
            <p:cNvCxnSpPr>
              <a:cxnSpLocks/>
              <a:stCxn id="96" idx="4"/>
              <a:endCxn id="97" idx="1"/>
            </p:cNvCxnSpPr>
            <p:nvPr/>
          </p:nvCxnSpPr>
          <p:spPr>
            <a:xfrm>
              <a:off x="8739057" y="4470118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68798667-E7AD-9740-BB65-AFA79C06D617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9026740" y="4762014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D5102C2B-A979-2F47-805D-79A7805AEE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0503" y="3666388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835F5A47-DCC5-6C4E-A32A-3417AF361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367" y="3590248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734BF3FA-8E13-014E-B4CB-8C277016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4939" y="3268290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E3CAB77-E04F-D64D-9153-145D789E0F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97598" y="3578820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3A9576A-88A7-2B4C-B11F-A9A29BB64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4939" y="3869634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1D502E65-337D-614D-8F4E-6801074F67C8}"/>
                </a:ext>
              </a:extLst>
            </p:cNvPr>
            <p:cNvCxnSpPr>
              <a:cxnSpLocks/>
              <a:stCxn id="112" idx="3"/>
              <a:endCxn id="111" idx="7"/>
            </p:cNvCxnSpPr>
            <p:nvPr/>
          </p:nvCxnSpPr>
          <p:spPr>
            <a:xfrm flipH="1">
              <a:off x="10245154" y="3417779"/>
              <a:ext cx="235141" cy="198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0BFC72C-96B9-E647-ADDB-9D57A1D2A739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10602726" y="3417779"/>
              <a:ext cx="220227" cy="18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2D5525C4-1E8D-7A47-B447-2B38B26E212B}"/>
                </a:ext>
              </a:extLst>
            </p:cNvPr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10541510" y="3443428"/>
              <a:ext cx="0" cy="4262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33971658-B4D8-254C-A5D2-275A942EDB20}"/>
                </a:ext>
              </a:extLst>
            </p:cNvPr>
            <p:cNvCxnSpPr>
              <a:cxnSpLocks/>
              <a:stCxn id="114" idx="1"/>
              <a:endCxn id="111" idx="5"/>
            </p:cNvCxnSpPr>
            <p:nvPr/>
          </p:nvCxnSpPr>
          <p:spPr>
            <a:xfrm flipH="1" flipV="1">
              <a:off x="10245154" y="3739737"/>
              <a:ext cx="235141" cy="1555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3490B011-F9D1-CF40-826E-3E4D4D7617DA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10602726" y="3728309"/>
              <a:ext cx="220227" cy="1669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3F770470-B45A-BD4E-BE17-5109F71B9EAE}"/>
                </a:ext>
              </a:extLst>
            </p:cNvPr>
            <p:cNvCxnSpPr>
              <a:cxnSpLocks/>
              <a:stCxn id="113" idx="2"/>
              <a:endCxn id="111" idx="6"/>
            </p:cNvCxnSpPr>
            <p:nvPr/>
          </p:nvCxnSpPr>
          <p:spPr>
            <a:xfrm flipH="1">
              <a:off x="10270510" y="3666388"/>
              <a:ext cx="527088" cy="114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0E816786-2578-5C46-AA49-D2F98EC111C7}"/>
                </a:ext>
              </a:extLst>
            </p:cNvPr>
            <p:cNvCxnSpPr>
              <a:cxnSpLocks/>
              <a:stCxn id="111" idx="2"/>
              <a:endCxn id="110" idx="6"/>
            </p:cNvCxnSpPr>
            <p:nvPr/>
          </p:nvCxnSpPr>
          <p:spPr>
            <a:xfrm flipH="1">
              <a:off x="9663645" y="3677817"/>
              <a:ext cx="433721" cy="761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CCF67D74-0463-B241-AA51-0C5293AFF6D1}"/>
                </a:ext>
              </a:extLst>
            </p:cNvPr>
            <p:cNvCxnSpPr>
              <a:cxnSpLocks/>
              <a:stCxn id="110" idx="3"/>
              <a:endCxn id="95" idx="7"/>
            </p:cNvCxnSpPr>
            <p:nvPr/>
          </p:nvCxnSpPr>
          <p:spPr>
            <a:xfrm flipH="1">
              <a:off x="9199543" y="3815878"/>
              <a:ext cx="316316" cy="184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D23AC70-9C6E-5147-A6C9-671D77FBC79C}"/>
              </a:ext>
            </a:extLst>
          </p:cNvPr>
          <p:cNvSpPr txBox="1"/>
          <p:nvPr/>
        </p:nvSpPr>
        <p:spPr>
          <a:xfrm>
            <a:off x="7481344" y="5907221"/>
            <a:ext cx="83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k=3/4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2EF0A6C-66B7-524B-AF98-E4D263F68B2B}"/>
              </a:ext>
            </a:extLst>
          </p:cNvPr>
          <p:cNvSpPr/>
          <p:nvPr/>
        </p:nvSpPr>
        <p:spPr>
          <a:xfrm>
            <a:off x="592860" y="1893550"/>
            <a:ext cx="4720857" cy="317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337A7FB0-CDC9-B84D-B2AF-0EE8ED5B1A80}"/>
              </a:ext>
            </a:extLst>
          </p:cNvPr>
          <p:cNvGrpSpPr>
            <a:grpSpLocks noChangeAspect="1"/>
          </p:cNvGrpSpPr>
          <p:nvPr/>
        </p:nvGrpSpPr>
        <p:grpSpPr>
          <a:xfrm>
            <a:off x="858673" y="2149591"/>
            <a:ext cx="3668491" cy="2637003"/>
            <a:chOff x="350873" y="1095153"/>
            <a:chExt cx="4487458" cy="3225697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A46C91F5-0312-404D-90DA-76814EB2C7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9034" y="21027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AA7A7E49-C62C-534D-A0C6-4B080E50A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9732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C5BB68A6-90DD-9C49-A576-D5DC45F02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6489" y="3114244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DA2C47-BF03-894F-B7B1-98C4EF608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3358" y="3100124"/>
              <a:ext cx="246876" cy="2497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CDC9ADCA-4E6F-8747-9F17-0629FA430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1727" y="255906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49391CE-3145-A244-8A6D-D0A2095ACF1F}"/>
                </a:ext>
              </a:extLst>
            </p:cNvPr>
            <p:cNvCxnSpPr>
              <a:cxnSpLocks/>
              <a:stCxn id="142" idx="7"/>
              <a:endCxn id="141" idx="3"/>
            </p:cNvCxnSpPr>
            <p:nvPr/>
          </p:nvCxnSpPr>
          <p:spPr>
            <a:xfrm flipV="1">
              <a:off x="1630454" y="2315879"/>
              <a:ext cx="394734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21EE4CCD-78AA-0843-83CA-B488227818BC}"/>
                </a:ext>
              </a:extLst>
            </p:cNvPr>
            <p:cNvCxnSpPr>
              <a:cxnSpLocks/>
              <a:stCxn id="145" idx="1"/>
              <a:endCxn id="141" idx="5"/>
            </p:cNvCxnSpPr>
            <p:nvPr/>
          </p:nvCxnSpPr>
          <p:spPr>
            <a:xfrm flipH="1" flipV="1">
              <a:off x="2199756" y="2315879"/>
              <a:ext cx="408125" cy="279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9AA3E4AB-FB34-C248-BDAA-BE67AF40D6D3}"/>
                </a:ext>
              </a:extLst>
            </p:cNvPr>
            <p:cNvCxnSpPr>
              <a:cxnSpLocks/>
              <a:stCxn id="143" idx="0"/>
              <a:endCxn id="141" idx="4"/>
            </p:cNvCxnSpPr>
            <p:nvPr/>
          </p:nvCxnSpPr>
          <p:spPr>
            <a:xfrm flipV="1">
              <a:off x="1829927" y="2352449"/>
              <a:ext cx="282545" cy="7617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7387D557-74D3-6A41-B18C-1E567B5EE7F1}"/>
                </a:ext>
              </a:extLst>
            </p:cNvPr>
            <p:cNvCxnSpPr>
              <a:cxnSpLocks/>
              <a:stCxn id="144" idx="0"/>
              <a:endCxn id="141" idx="4"/>
            </p:cNvCxnSpPr>
            <p:nvPr/>
          </p:nvCxnSpPr>
          <p:spPr>
            <a:xfrm flipH="1" flipV="1">
              <a:off x="2112472" y="2352449"/>
              <a:ext cx="334324" cy="7476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F6F56C34-21C1-574B-9E9B-87C98B0AF6FE}"/>
                </a:ext>
              </a:extLst>
            </p:cNvPr>
            <p:cNvCxnSpPr>
              <a:cxnSpLocks/>
              <a:stCxn id="144" idx="1"/>
              <a:endCxn id="142" idx="5"/>
            </p:cNvCxnSpPr>
            <p:nvPr/>
          </p:nvCxnSpPr>
          <p:spPr>
            <a:xfrm flipH="1" flipV="1">
              <a:off x="1630454" y="2772212"/>
              <a:ext cx="729058" cy="3644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E84418FC-4D69-4645-85B3-3184980FE9F6}"/>
                </a:ext>
              </a:extLst>
            </p:cNvPr>
            <p:cNvCxnSpPr>
              <a:cxnSpLocks/>
              <a:stCxn id="145" idx="2"/>
              <a:endCxn id="142" idx="6"/>
            </p:cNvCxnSpPr>
            <p:nvPr/>
          </p:nvCxnSpPr>
          <p:spPr>
            <a:xfrm flipH="1">
              <a:off x="1666608" y="2683923"/>
              <a:ext cx="9051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9D60F9E8-539C-3648-A2B8-BA8B461A8ECA}"/>
                </a:ext>
              </a:extLst>
            </p:cNvPr>
            <p:cNvCxnSpPr>
              <a:cxnSpLocks/>
              <a:stCxn id="145" idx="3"/>
              <a:endCxn id="143" idx="7"/>
            </p:cNvCxnSpPr>
            <p:nvPr/>
          </p:nvCxnSpPr>
          <p:spPr>
            <a:xfrm flipH="1">
              <a:off x="1917211" y="2772212"/>
              <a:ext cx="690670" cy="3786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EABD02C6-D56D-6542-A13B-301C1DB8DE2C}"/>
                </a:ext>
              </a:extLst>
            </p:cNvPr>
            <p:cNvCxnSpPr>
              <a:cxnSpLocks/>
              <a:stCxn id="145" idx="4"/>
              <a:endCxn id="144" idx="7"/>
            </p:cNvCxnSpPr>
            <p:nvPr/>
          </p:nvCxnSpPr>
          <p:spPr>
            <a:xfrm flipH="1">
              <a:off x="2534080" y="2808783"/>
              <a:ext cx="161085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325F130B-FD66-A548-A3CE-417A97C96C48}"/>
                </a:ext>
              </a:extLst>
            </p:cNvPr>
            <p:cNvCxnSpPr>
              <a:cxnSpLocks/>
              <a:stCxn id="142" idx="4"/>
              <a:endCxn id="143" idx="1"/>
            </p:cNvCxnSpPr>
            <p:nvPr/>
          </p:nvCxnSpPr>
          <p:spPr>
            <a:xfrm>
              <a:off x="1543170" y="2808783"/>
              <a:ext cx="199473" cy="3420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D9DD8C0C-CEA5-8348-9227-9CDBA71CECF1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 flipV="1">
              <a:off x="1953365" y="3224985"/>
              <a:ext cx="369993" cy="141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DFC368AD-1745-A240-8ABA-6AD5D2522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14623" y="166278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FF8C2A8A-5774-2F41-8786-4BE2C6146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9922" y="155421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1E2F9292-B5A4-EB4E-8A9D-97B36584BE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09515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A63E9F50-75A9-5D48-BA32-CED6C8D13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8348" y="1537923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2D8C1842-BF65-1341-A1F3-F01F51A0BA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9767" y="1952581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71299F10-971D-D74E-B587-D1724086C6AF}"/>
                </a:ext>
              </a:extLst>
            </p:cNvPr>
            <p:cNvCxnSpPr>
              <a:cxnSpLocks/>
              <a:stCxn id="158" idx="3"/>
              <a:endCxn id="157" idx="7"/>
            </p:cNvCxnSpPr>
            <p:nvPr/>
          </p:nvCxnSpPr>
          <p:spPr>
            <a:xfrm flipH="1">
              <a:off x="3690644" y="1308303"/>
              <a:ext cx="335277" cy="2824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D679D762-92DB-854F-B15B-A3D943F41777}"/>
                </a:ext>
              </a:extLst>
            </p:cNvPr>
            <p:cNvCxnSpPr>
              <a:cxnSpLocks/>
              <a:stCxn id="158" idx="5"/>
              <a:endCxn id="159" idx="1"/>
            </p:cNvCxnSpPr>
            <p:nvPr/>
          </p:nvCxnSpPr>
          <p:spPr>
            <a:xfrm>
              <a:off x="4200489" y="1308303"/>
              <a:ext cx="314012" cy="2661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770C2894-4685-CB4C-8B58-883B48C48B6D}"/>
                </a:ext>
              </a:extLst>
            </p:cNvPr>
            <p:cNvCxnSpPr>
              <a:cxnSpLocks/>
              <a:stCxn id="158" idx="4"/>
              <a:endCxn id="160" idx="0"/>
            </p:cNvCxnSpPr>
            <p:nvPr/>
          </p:nvCxnSpPr>
          <p:spPr>
            <a:xfrm>
              <a:off x="4113205" y="1344874"/>
              <a:ext cx="0" cy="6077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A5EE9B72-588C-CB4A-A6DD-02C1BFD72B17}"/>
                </a:ext>
              </a:extLst>
            </p:cNvPr>
            <p:cNvCxnSpPr>
              <a:cxnSpLocks/>
              <a:stCxn id="160" idx="1"/>
              <a:endCxn id="157" idx="5"/>
            </p:cNvCxnSpPr>
            <p:nvPr/>
          </p:nvCxnSpPr>
          <p:spPr>
            <a:xfrm flipH="1" flipV="1">
              <a:off x="3690644" y="1767368"/>
              <a:ext cx="335277" cy="2217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1871FB54-6DCB-A54A-BAE9-3D23EE9C53F1}"/>
                </a:ext>
              </a:extLst>
            </p:cNvPr>
            <p:cNvCxnSpPr>
              <a:cxnSpLocks/>
              <a:stCxn id="159" idx="3"/>
              <a:endCxn id="160" idx="7"/>
            </p:cNvCxnSpPr>
            <p:nvPr/>
          </p:nvCxnSpPr>
          <p:spPr>
            <a:xfrm flipH="1">
              <a:off x="4200489" y="1751073"/>
              <a:ext cx="314012" cy="2380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F69B2FAB-3ACC-704D-ABCE-16088E52425D}"/>
                </a:ext>
              </a:extLst>
            </p:cNvPr>
            <p:cNvCxnSpPr>
              <a:cxnSpLocks/>
              <a:stCxn id="159" idx="2"/>
              <a:endCxn id="157" idx="6"/>
            </p:cNvCxnSpPr>
            <p:nvPr/>
          </p:nvCxnSpPr>
          <p:spPr>
            <a:xfrm flipH="1">
              <a:off x="3726798" y="1662783"/>
              <a:ext cx="751550" cy="162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987D9861-EC8E-A848-8511-1EA4FD3EFB51}"/>
                </a:ext>
              </a:extLst>
            </p:cNvPr>
            <p:cNvCxnSpPr>
              <a:cxnSpLocks/>
              <a:stCxn id="157" idx="2"/>
              <a:endCxn id="156" idx="6"/>
            </p:cNvCxnSpPr>
            <p:nvPr/>
          </p:nvCxnSpPr>
          <p:spPr>
            <a:xfrm flipH="1">
              <a:off x="2861498" y="1679078"/>
              <a:ext cx="618423" cy="1085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649CADA2-56CB-C049-8823-E929DB299F7D}"/>
                </a:ext>
              </a:extLst>
            </p:cNvPr>
            <p:cNvCxnSpPr>
              <a:cxnSpLocks/>
              <a:stCxn id="156" idx="3"/>
              <a:endCxn id="141" idx="7"/>
            </p:cNvCxnSpPr>
            <p:nvPr/>
          </p:nvCxnSpPr>
          <p:spPr>
            <a:xfrm flipH="1">
              <a:off x="2199756" y="1875933"/>
              <a:ext cx="451020" cy="2633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5106AA6F-1C70-0746-A2BB-AF243E110272}"/>
                </a:ext>
              </a:extLst>
            </p:cNvPr>
            <p:cNvCxnSpPr>
              <a:cxnSpLocks/>
              <a:stCxn id="170" idx="2"/>
              <a:endCxn id="144" idx="5"/>
            </p:cNvCxnSpPr>
            <p:nvPr/>
          </p:nvCxnSpPr>
          <p:spPr>
            <a:xfrm flipH="1" flipV="1">
              <a:off x="2534080" y="3313274"/>
              <a:ext cx="1321616" cy="3782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701537A7-119B-EF43-A27D-DB9121E0F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5696" y="3566638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A78276C1-1EEE-8543-80A6-6DA1F2107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206" y="2823441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40593EEB-C868-1148-BFE9-31363E56C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6134" y="3054855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42A80395-B910-FB43-9D1C-20F5C1A4B0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455" y="4023507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68DF1B41-DB72-4F49-ABD3-14FE9657D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0710" y="4071129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CD61AE3B-3B7E-A24F-9DAF-395FEBA27128}"/>
                </a:ext>
              </a:extLst>
            </p:cNvPr>
            <p:cNvCxnSpPr>
              <a:cxnSpLocks/>
              <a:stCxn id="170" idx="1"/>
              <a:endCxn id="171" idx="4"/>
            </p:cNvCxnSpPr>
            <p:nvPr/>
          </p:nvCxnSpPr>
          <p:spPr>
            <a:xfrm flipH="1" flipV="1">
              <a:off x="3690644" y="3073161"/>
              <a:ext cx="201206" cy="5300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>
              <a:extLst>
                <a:ext uri="{FF2B5EF4-FFF2-40B4-BE49-F238E27FC236}">
                  <a16:creationId xmlns:a16="http://schemas.microsoft.com/office/drawing/2014/main" id="{15B983DE-4D23-F04F-AA65-47EAF2A6CDB0}"/>
                </a:ext>
              </a:extLst>
            </p:cNvPr>
            <p:cNvCxnSpPr>
              <a:cxnSpLocks/>
              <a:stCxn id="170" idx="7"/>
              <a:endCxn id="172" idx="3"/>
            </p:cNvCxnSpPr>
            <p:nvPr/>
          </p:nvCxnSpPr>
          <p:spPr>
            <a:xfrm flipV="1">
              <a:off x="4066418" y="3268005"/>
              <a:ext cx="315869" cy="3352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7E581CF0-BD61-E04D-A607-930196828F5E}"/>
                </a:ext>
              </a:extLst>
            </p:cNvPr>
            <p:cNvCxnSpPr>
              <a:cxnSpLocks/>
              <a:stCxn id="170" idx="3"/>
              <a:endCxn id="174" idx="7"/>
            </p:cNvCxnSpPr>
            <p:nvPr/>
          </p:nvCxnSpPr>
          <p:spPr>
            <a:xfrm flipH="1">
              <a:off x="3381432" y="3779788"/>
              <a:ext cx="510418" cy="3279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177">
              <a:extLst>
                <a:ext uri="{FF2B5EF4-FFF2-40B4-BE49-F238E27FC236}">
                  <a16:creationId xmlns:a16="http://schemas.microsoft.com/office/drawing/2014/main" id="{B31C92C2-670B-9347-9911-7830DA86D073}"/>
                </a:ext>
              </a:extLst>
            </p:cNvPr>
            <p:cNvCxnSpPr>
              <a:cxnSpLocks/>
              <a:stCxn id="173" idx="1"/>
              <a:endCxn id="170" idx="5"/>
            </p:cNvCxnSpPr>
            <p:nvPr/>
          </p:nvCxnSpPr>
          <p:spPr>
            <a:xfrm flipH="1" flipV="1">
              <a:off x="4066418" y="3779788"/>
              <a:ext cx="561190" cy="2802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178">
              <a:extLst>
                <a:ext uri="{FF2B5EF4-FFF2-40B4-BE49-F238E27FC236}">
                  <a16:creationId xmlns:a16="http://schemas.microsoft.com/office/drawing/2014/main" id="{355DEA0D-5ECE-F44C-8DCF-3D41D9516C79}"/>
                </a:ext>
              </a:extLst>
            </p:cNvPr>
            <p:cNvCxnSpPr>
              <a:cxnSpLocks/>
              <a:stCxn id="180" idx="7"/>
              <a:endCxn id="143" idx="3"/>
            </p:cNvCxnSpPr>
            <p:nvPr/>
          </p:nvCxnSpPr>
          <p:spPr>
            <a:xfrm flipV="1">
              <a:off x="1342360" y="3327394"/>
              <a:ext cx="400283" cy="5666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A126B2B3-BC3B-3944-819E-2CF691A5D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638" y="3857430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D09F36C3-FB85-AA4E-96F7-62DA51437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11" y="3179716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A7AEE996-C605-F243-9E8D-9B0A5C30C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873" y="2207072"/>
              <a:ext cx="246876" cy="2497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FE21F320-17FA-4443-B575-F79E7504C8AB}"/>
                </a:ext>
              </a:extLst>
            </p:cNvPr>
            <p:cNvSpPr txBox="1"/>
            <p:nvPr/>
          </p:nvSpPr>
          <p:spPr>
            <a:xfrm>
              <a:off x="1791850" y="3397673"/>
              <a:ext cx="1263030" cy="48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7030A0"/>
                  </a:solidFill>
                </a:rPr>
                <a:t>query</a:t>
              </a:r>
              <a:endParaRPr kumimoji="1" lang="zh-CN" altLang="en-US" sz="20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78EE62A-3FBA-B447-ABF9-60730BB324B8}"/>
              </a:ext>
            </a:extLst>
          </p:cNvPr>
          <p:cNvGrpSpPr/>
          <p:nvPr/>
        </p:nvGrpSpPr>
        <p:grpSpPr>
          <a:xfrm>
            <a:off x="9485775" y="5592452"/>
            <a:ext cx="981077" cy="884548"/>
            <a:chOff x="9164625" y="5912763"/>
            <a:chExt cx="981077" cy="884548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FFFAF79-DF2A-E34D-A7A2-9DAC5BEAD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3896" y="5912763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DBDFDB90-C720-2744-A656-C01361B6B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4625" y="623280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EB432A25-F5EF-8B4F-8EA5-64D4B3C79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738" y="6622173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FB1A1E7C-2BA8-C84E-8B98-5897FC518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8369" y="6612270"/>
              <a:ext cx="173143" cy="1751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A09E4B0B-D7C9-524E-972B-04871C377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72559" y="6232805"/>
              <a:ext cx="173143" cy="1751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9" name="直线连接符 188">
              <a:extLst>
                <a:ext uri="{FF2B5EF4-FFF2-40B4-BE49-F238E27FC236}">
                  <a16:creationId xmlns:a16="http://schemas.microsoft.com/office/drawing/2014/main" id="{DD4CE757-9966-7B4A-A30E-CBAAA4653165}"/>
                </a:ext>
              </a:extLst>
            </p:cNvPr>
            <p:cNvCxnSpPr>
              <a:cxnSpLocks/>
              <a:stCxn id="185" idx="7"/>
              <a:endCxn id="184" idx="3"/>
            </p:cNvCxnSpPr>
            <p:nvPr/>
          </p:nvCxnSpPr>
          <p:spPr>
            <a:xfrm flipV="1">
              <a:off x="9312412" y="6062252"/>
              <a:ext cx="276840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189">
              <a:extLst>
                <a:ext uri="{FF2B5EF4-FFF2-40B4-BE49-F238E27FC236}">
                  <a16:creationId xmlns:a16="http://schemas.microsoft.com/office/drawing/2014/main" id="{67EC8005-B751-C84D-848B-27DEBC6DD113}"/>
                </a:ext>
              </a:extLst>
            </p:cNvPr>
            <p:cNvCxnSpPr>
              <a:cxnSpLocks/>
              <a:stCxn id="188" idx="1"/>
              <a:endCxn id="184" idx="5"/>
            </p:cNvCxnSpPr>
            <p:nvPr/>
          </p:nvCxnSpPr>
          <p:spPr>
            <a:xfrm flipH="1" flipV="1">
              <a:off x="9711683" y="6062252"/>
              <a:ext cx="286232" cy="196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190">
              <a:extLst>
                <a:ext uri="{FF2B5EF4-FFF2-40B4-BE49-F238E27FC236}">
                  <a16:creationId xmlns:a16="http://schemas.microsoft.com/office/drawing/2014/main" id="{F979E98B-E08A-B043-AC35-BE90EB8FEB36}"/>
                </a:ext>
              </a:extLst>
            </p:cNvPr>
            <p:cNvCxnSpPr>
              <a:cxnSpLocks/>
              <a:stCxn id="186" idx="0"/>
              <a:endCxn id="184" idx="4"/>
            </p:cNvCxnSpPr>
            <p:nvPr/>
          </p:nvCxnSpPr>
          <p:spPr>
            <a:xfrm flipV="1">
              <a:off x="9452309" y="6087900"/>
              <a:ext cx="198159" cy="5342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C2977617-AD64-5744-B308-64D346BF5E60}"/>
                </a:ext>
              </a:extLst>
            </p:cNvPr>
            <p:cNvCxnSpPr>
              <a:cxnSpLocks/>
              <a:stCxn id="187" idx="0"/>
              <a:endCxn id="184" idx="4"/>
            </p:cNvCxnSpPr>
            <p:nvPr/>
          </p:nvCxnSpPr>
          <p:spPr>
            <a:xfrm flipH="1" flipV="1">
              <a:off x="9650468" y="6087900"/>
              <a:ext cx="234473" cy="524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C1C1B830-7462-5647-9D12-5F7F3CE5B14F}"/>
                </a:ext>
              </a:extLst>
            </p:cNvPr>
            <p:cNvCxnSpPr>
              <a:cxnSpLocks/>
              <a:stCxn id="187" idx="1"/>
              <a:endCxn id="185" idx="5"/>
            </p:cNvCxnSpPr>
            <p:nvPr/>
          </p:nvCxnSpPr>
          <p:spPr>
            <a:xfrm flipH="1" flipV="1">
              <a:off x="9312412" y="6382294"/>
              <a:ext cx="511313" cy="255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0632B3EC-B9C1-A74A-B936-4693ECAC0A56}"/>
                </a:ext>
              </a:extLst>
            </p:cNvPr>
            <p:cNvCxnSpPr>
              <a:cxnSpLocks/>
              <a:stCxn id="188" idx="2"/>
              <a:endCxn id="185" idx="6"/>
            </p:cNvCxnSpPr>
            <p:nvPr/>
          </p:nvCxnSpPr>
          <p:spPr>
            <a:xfrm flipH="1">
              <a:off x="9337768" y="6320374"/>
              <a:ext cx="63479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048F5EB8-5998-164E-B311-3C6F30D73FBD}"/>
                </a:ext>
              </a:extLst>
            </p:cNvPr>
            <p:cNvCxnSpPr>
              <a:cxnSpLocks/>
              <a:stCxn id="188" idx="3"/>
              <a:endCxn id="186" idx="7"/>
            </p:cNvCxnSpPr>
            <p:nvPr/>
          </p:nvCxnSpPr>
          <p:spPr>
            <a:xfrm flipH="1">
              <a:off x="9513524" y="6382294"/>
              <a:ext cx="484391" cy="265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55D3F7BF-F826-0D42-8320-887703DFB565}"/>
                </a:ext>
              </a:extLst>
            </p:cNvPr>
            <p:cNvCxnSpPr>
              <a:cxnSpLocks/>
              <a:stCxn id="188" idx="4"/>
              <a:endCxn id="187" idx="7"/>
            </p:cNvCxnSpPr>
            <p:nvPr/>
          </p:nvCxnSpPr>
          <p:spPr>
            <a:xfrm flipH="1">
              <a:off x="9946156" y="6407943"/>
              <a:ext cx="112974" cy="2299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E51158DE-7AC2-DB42-B119-E2A8C84AD397}"/>
                </a:ext>
              </a:extLst>
            </p:cNvPr>
            <p:cNvCxnSpPr>
              <a:cxnSpLocks/>
              <a:stCxn id="185" idx="4"/>
              <a:endCxn id="186" idx="1"/>
            </p:cNvCxnSpPr>
            <p:nvPr/>
          </p:nvCxnSpPr>
          <p:spPr>
            <a:xfrm>
              <a:off x="9251197" y="6407943"/>
              <a:ext cx="139897" cy="2398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E13F9C0-0A84-714B-BD32-FA0F19CE1786}"/>
                </a:ext>
              </a:extLst>
            </p:cNvPr>
            <p:cNvCxnSpPr>
              <a:cxnSpLocks/>
              <a:stCxn id="186" idx="6"/>
              <a:endCxn id="187" idx="2"/>
            </p:cNvCxnSpPr>
            <p:nvPr/>
          </p:nvCxnSpPr>
          <p:spPr>
            <a:xfrm flipV="1">
              <a:off x="9538880" y="6699839"/>
              <a:ext cx="259489" cy="99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06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472FFE-7C94-A646-BACC-5E6F5CB10D76}"/>
              </a:ext>
            </a:extLst>
          </p:cNvPr>
          <p:cNvSpPr txBox="1"/>
          <p:nvPr/>
        </p:nvSpPr>
        <p:spPr>
          <a:xfrm>
            <a:off x="457199" y="1250066"/>
            <a:ext cx="648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加入属性约束的问题定义：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458D95-A5F0-F543-88CE-1BDB0200148E}"/>
                  </a:ext>
                </a:extLst>
              </p:cNvPr>
              <p:cNvSpPr txBox="1"/>
              <p:nvPr/>
            </p:nvSpPr>
            <p:spPr>
              <a:xfrm>
                <a:off x="457199" y="1678102"/>
                <a:ext cx="10940903" cy="326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/>
                  <a:t>Given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undirected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simple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attributed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graph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G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(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V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E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,</a:t>
                </a:r>
                <a:r>
                  <a:rPr kumimoji="1" lang="zh-CN" altLang="en-US" sz="2000" i="1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A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)</a:t>
                </a:r>
                <a:r>
                  <a:rPr kumimoji="1" lang="zh-CN" altLang="en-US" sz="2000" dirty="0"/>
                  <a:t>，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a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query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node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sz="2000" dirty="0"/>
                  <a:t>，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a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non-negative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integer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k</a:t>
                </a:r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return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subgraph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(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V</a:t>
                </a:r>
                <a:r>
                  <a:rPr kumimoji="1" lang="en-US" altLang="zh-CN" sz="2000" i="1" baseline="-25000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E</a:t>
                </a:r>
                <a:r>
                  <a:rPr kumimoji="1" lang="en-US" altLang="zh-CN" sz="2000" i="1" baseline="-25000" dirty="0">
                    <a:solidFill>
                      <a:srgbClr val="7030A0"/>
                    </a:solidFill>
                  </a:rPr>
                  <a:t>H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)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</a:rPr>
                  <a:t>of</a:t>
                </a:r>
                <a:r>
                  <a:rPr kumimoji="1" lang="zh-CN" altLang="en-US" sz="20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000" i="1" dirty="0">
                    <a:solidFill>
                      <a:srgbClr val="7030A0"/>
                    </a:solidFill>
                  </a:rPr>
                  <a:t>G</a:t>
                </a:r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such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that: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i="1" dirty="0">
                    <a:solidFill>
                      <a:srgbClr val="C00000"/>
                    </a:solidFill>
                  </a:rPr>
                  <a:t>V</a:t>
                </a:r>
                <a:r>
                  <a:rPr kumimoji="1" lang="en-US" altLang="zh-CN" sz="2000" i="1" baseline="-25000" dirty="0">
                    <a:solidFill>
                      <a:srgbClr val="C00000"/>
                    </a:solidFill>
                  </a:rPr>
                  <a:t>H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contains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q</a:t>
                </a:r>
                <a:r>
                  <a:rPr kumimoji="1" lang="en-US" altLang="zh-CN" sz="20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i="1" dirty="0">
                    <a:solidFill>
                      <a:srgbClr val="C00000"/>
                    </a:solidFill>
                  </a:rPr>
                  <a:t>H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is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connected</a:t>
                </a:r>
                <a:r>
                  <a:rPr kumimoji="1" lang="en-US" altLang="zh-CN" sz="20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each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node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sz="2000" dirty="0">
                    <a:solidFill>
                      <a:srgbClr val="C00000"/>
                    </a:solidFill>
                  </a:rPr>
                  <a:t>,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deg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r>
                      <a:rPr kumimoji="1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i="1" dirty="0"/>
                  <a:t>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smallest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attribute</a:t>
                </a:r>
                <a:r>
                  <a:rPr kumimoji="1"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C00000"/>
                    </a:solidFill>
                  </a:rPr>
                  <a:t>distance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458D95-A5F0-F543-88CE-1BDB0200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678102"/>
                <a:ext cx="10940903" cy="3266920"/>
              </a:xfrm>
              <a:prstGeom prst="rect">
                <a:avLst/>
              </a:prstGeo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403564A-85E9-9145-BCE0-9328A3C4D3D6}"/>
              </a:ext>
            </a:extLst>
          </p:cNvPr>
          <p:cNvGrpSpPr>
            <a:grpSpLocks noChangeAspect="1"/>
          </p:cNvGrpSpPr>
          <p:nvPr/>
        </p:nvGrpSpPr>
        <p:grpSpPr>
          <a:xfrm>
            <a:off x="6670159" y="2636650"/>
            <a:ext cx="5064642" cy="3640591"/>
            <a:chOff x="793898" y="2504208"/>
            <a:chExt cx="5823904" cy="418636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A4563C-5B46-7447-B958-DF60220A5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9933" y="3811858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1B86B78-DEB7-0744-A4C0-D34BA2565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082" y="440409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8AA187-1F0E-CB41-9A64-B5913EDC0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3241" y="512462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05633E6-3634-EB4C-BB2E-1E4B83AB8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3825" y="510629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03221CB-807A-B14D-91A7-00BE01D89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163" y="4404096"/>
              <a:ext cx="320400" cy="32409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77EEEBA7-2DAA-3743-8B3D-91AC34A4282D}"/>
                </a:ext>
              </a:extLst>
            </p:cNvPr>
            <p:cNvCxnSpPr>
              <a:cxnSpLocks/>
              <a:stCxn id="9" idx="7"/>
              <a:endCxn id="8" idx="3"/>
            </p:cNvCxnSpPr>
            <p:nvPr/>
          </p:nvCxnSpPr>
          <p:spPr>
            <a:xfrm flipV="1">
              <a:off x="2454561" y="4088488"/>
              <a:ext cx="512293" cy="3630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A5B881C3-515C-8647-8B3F-FC82281C1236}"/>
                </a:ext>
              </a:extLst>
            </p:cNvPr>
            <p:cNvCxnSpPr>
              <a:cxnSpLocks/>
              <a:stCxn id="12" idx="1"/>
              <a:endCxn id="8" idx="5"/>
            </p:cNvCxnSpPr>
            <p:nvPr/>
          </p:nvCxnSpPr>
          <p:spPr>
            <a:xfrm flipH="1" flipV="1">
              <a:off x="3193412" y="4088488"/>
              <a:ext cx="529672" cy="3630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3BAC6634-BBCE-3140-96D1-5F3B30ADC68C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>
            <a:xfrm flipV="1">
              <a:off x="2713441" y="4135950"/>
              <a:ext cx="366692" cy="9886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6A6DB18-91B2-A647-92D5-B5FC747E45EF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H="1" flipV="1">
              <a:off x="3080133" y="4135950"/>
              <a:ext cx="433892" cy="97034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A2CB281-348D-F041-B00B-2FC9FDFCD6CC}"/>
                </a:ext>
              </a:extLst>
            </p:cNvPr>
            <p:cNvCxnSpPr>
              <a:cxnSpLocks/>
              <a:stCxn id="11" idx="1"/>
              <a:endCxn id="9" idx="5"/>
            </p:cNvCxnSpPr>
            <p:nvPr/>
          </p:nvCxnSpPr>
          <p:spPr>
            <a:xfrm flipH="1" flipV="1">
              <a:off x="2454561" y="4680726"/>
              <a:ext cx="946185" cy="4730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E4DCBD5-2812-DF4F-B82A-9935901C81AA}"/>
                </a:ext>
              </a:extLst>
            </p:cNvPr>
            <p:cNvCxnSpPr>
              <a:cxnSpLocks/>
              <a:stCxn id="12" idx="2"/>
              <a:endCxn id="9" idx="6"/>
            </p:cNvCxnSpPr>
            <p:nvPr/>
          </p:nvCxnSpPr>
          <p:spPr>
            <a:xfrm flipH="1">
              <a:off x="2501482" y="4566142"/>
              <a:ext cx="117468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78607AFF-D232-0441-88AA-8F02312186C0}"/>
                </a:ext>
              </a:extLst>
            </p:cNvPr>
            <p:cNvCxnSpPr>
              <a:cxnSpLocks/>
              <a:stCxn id="12" idx="3"/>
              <a:endCxn id="10" idx="7"/>
            </p:cNvCxnSpPr>
            <p:nvPr/>
          </p:nvCxnSpPr>
          <p:spPr>
            <a:xfrm flipH="1">
              <a:off x="2826720" y="4680726"/>
              <a:ext cx="896364" cy="4913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40C8EA10-BFF4-C044-A3AE-E58B51394C7A}"/>
                </a:ext>
              </a:extLst>
            </p:cNvPr>
            <p:cNvCxnSpPr>
              <a:cxnSpLocks/>
              <a:stCxn id="12" idx="4"/>
              <a:endCxn id="11" idx="7"/>
            </p:cNvCxnSpPr>
            <p:nvPr/>
          </p:nvCxnSpPr>
          <p:spPr>
            <a:xfrm flipH="1">
              <a:off x="3627304" y="4728188"/>
              <a:ext cx="209059" cy="4255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F0040CB5-153D-924B-9253-5CE7D7C55A64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2341282" y="4728188"/>
              <a:ext cx="258880" cy="44389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BD7D6D9D-224E-9347-AB25-7702F63313E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2873641" y="5268342"/>
              <a:ext cx="480184" cy="183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53DF1A-C8A9-044F-B668-EDB941944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1833" y="3240889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A8A2ACC-3352-C44A-A08C-F49C22744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4834" y="309999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EFD46EA-AE58-A649-9A50-8F0819ED7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6520" y="2504208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AB07275-1FA5-B844-A5C2-01EF5C2A1C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0609" y="3078843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8F5A30E-4852-7B4F-AA09-184DDAC51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6520" y="3616994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948E5699-7583-A540-BD93-AAE2A9F76914}"/>
                </a:ext>
              </a:extLst>
            </p:cNvPr>
            <p:cNvCxnSpPr>
              <a:cxnSpLocks/>
              <a:stCxn id="25" idx="3"/>
              <a:endCxn id="24" idx="7"/>
            </p:cNvCxnSpPr>
            <p:nvPr/>
          </p:nvCxnSpPr>
          <p:spPr>
            <a:xfrm flipH="1">
              <a:off x="5128313" y="2780838"/>
              <a:ext cx="435128" cy="3666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440B19C-9C56-3740-B51B-BBB3BD9587F4}"/>
                </a:ext>
              </a:extLst>
            </p:cNvPr>
            <p:cNvCxnSpPr>
              <a:cxnSpLocks/>
              <a:stCxn id="25" idx="5"/>
              <a:endCxn id="26" idx="1"/>
            </p:cNvCxnSpPr>
            <p:nvPr/>
          </p:nvCxnSpPr>
          <p:spPr>
            <a:xfrm>
              <a:off x="5789999" y="2780838"/>
              <a:ext cx="407531" cy="3454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D3683C48-F911-FE41-ACCA-D73711934DB1}"/>
                </a:ext>
              </a:extLst>
            </p:cNvPr>
            <p:cNvCxnSpPr>
              <a:cxnSpLocks/>
              <a:stCxn id="25" idx="4"/>
              <a:endCxn id="27" idx="0"/>
            </p:cNvCxnSpPr>
            <p:nvPr/>
          </p:nvCxnSpPr>
          <p:spPr>
            <a:xfrm>
              <a:off x="5676720" y="2828300"/>
              <a:ext cx="0" cy="78869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23F8E4DC-F987-8A40-B2B7-621B10D72C07}"/>
                </a:ext>
              </a:extLst>
            </p:cNvPr>
            <p:cNvCxnSpPr>
              <a:cxnSpLocks/>
              <a:stCxn id="27" idx="1"/>
              <a:endCxn id="24" idx="5"/>
            </p:cNvCxnSpPr>
            <p:nvPr/>
          </p:nvCxnSpPr>
          <p:spPr>
            <a:xfrm flipH="1" flipV="1">
              <a:off x="5128313" y="3376621"/>
              <a:ext cx="435128" cy="2878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56195788-6766-6D42-B5B9-E10336A3DE34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5789999" y="3355473"/>
              <a:ext cx="407531" cy="3089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57B4381B-65F3-B449-B895-BE763B9C5557}"/>
                </a:ext>
              </a:extLst>
            </p:cNvPr>
            <p:cNvCxnSpPr>
              <a:cxnSpLocks/>
              <a:stCxn id="26" idx="2"/>
              <a:endCxn id="24" idx="6"/>
            </p:cNvCxnSpPr>
            <p:nvPr/>
          </p:nvCxnSpPr>
          <p:spPr>
            <a:xfrm flipH="1">
              <a:off x="5175234" y="3240889"/>
              <a:ext cx="975375" cy="211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424FA7D0-B089-A846-AF7F-835BE9054324}"/>
                </a:ext>
              </a:extLst>
            </p:cNvPr>
            <p:cNvCxnSpPr>
              <a:cxnSpLocks/>
              <a:stCxn id="24" idx="2"/>
              <a:endCxn id="23" idx="6"/>
            </p:cNvCxnSpPr>
            <p:nvPr/>
          </p:nvCxnSpPr>
          <p:spPr>
            <a:xfrm flipH="1">
              <a:off x="4052233" y="3262037"/>
              <a:ext cx="802601" cy="1408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2F6FF09D-F7CD-A649-B5E4-098BBE9E245D}"/>
                </a:ext>
              </a:extLst>
            </p:cNvPr>
            <p:cNvCxnSpPr>
              <a:cxnSpLocks/>
              <a:stCxn id="23" idx="3"/>
              <a:endCxn id="8" idx="7"/>
            </p:cNvCxnSpPr>
            <p:nvPr/>
          </p:nvCxnSpPr>
          <p:spPr>
            <a:xfrm flipH="1">
              <a:off x="3193412" y="3517519"/>
              <a:ext cx="585342" cy="3418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37B04A51-6587-6241-A714-5C9D4643B320}"/>
                </a:ext>
              </a:extLst>
            </p:cNvPr>
            <p:cNvCxnSpPr>
              <a:cxnSpLocks/>
              <a:stCxn id="37" idx="2"/>
              <a:endCxn id="11" idx="5"/>
            </p:cNvCxnSpPr>
            <p:nvPr/>
          </p:nvCxnSpPr>
          <p:spPr>
            <a:xfrm flipH="1" flipV="1">
              <a:off x="3627304" y="5382926"/>
              <a:ext cx="1715217" cy="4908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8031EF3-A0A6-0C4C-B1B7-0F117D2C3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2521" y="5711746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815A26F-7B09-2E49-8C3E-E0FD39AB6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8113" y="474721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74E8351-1F17-8F4E-825B-76E924849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9020" y="5047545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5A8DE02-93EF-4343-B8CB-5744221E3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7402" y="6304679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2FE6B56-D3FD-3E4B-A824-34DB003BA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3533" y="6366484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04F2F3D5-FD8F-E040-B5AA-F84FC7177366}"/>
                </a:ext>
              </a:extLst>
            </p:cNvPr>
            <p:cNvCxnSpPr>
              <a:cxnSpLocks/>
              <a:stCxn id="37" idx="1"/>
              <a:endCxn id="38" idx="4"/>
            </p:cNvCxnSpPr>
            <p:nvPr/>
          </p:nvCxnSpPr>
          <p:spPr>
            <a:xfrm flipH="1" flipV="1">
              <a:off x="5128313" y="5071303"/>
              <a:ext cx="261129" cy="6879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D19F98EB-5DD3-EE4F-A9FB-F369B6C523CD}"/>
                </a:ext>
              </a:extLst>
            </p:cNvPr>
            <p:cNvCxnSpPr>
              <a:cxnSpLocks/>
              <a:stCxn id="37" idx="7"/>
              <a:endCxn id="39" idx="3"/>
            </p:cNvCxnSpPr>
            <p:nvPr/>
          </p:nvCxnSpPr>
          <p:spPr>
            <a:xfrm flipV="1">
              <a:off x="5616000" y="5324175"/>
              <a:ext cx="409941" cy="4350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91E0F777-0FD7-FD4B-9DF8-96F217A0F4EC}"/>
                </a:ext>
              </a:extLst>
            </p:cNvPr>
            <p:cNvCxnSpPr>
              <a:cxnSpLocks/>
              <a:stCxn id="37" idx="3"/>
              <a:endCxn id="43" idx="7"/>
            </p:cNvCxnSpPr>
            <p:nvPr/>
          </p:nvCxnSpPr>
          <p:spPr>
            <a:xfrm flipH="1">
              <a:off x="4727012" y="5988376"/>
              <a:ext cx="662430" cy="4255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C85DF812-30EE-D94C-BED2-D7FF6121F908}"/>
                </a:ext>
              </a:extLst>
            </p:cNvPr>
            <p:cNvCxnSpPr>
              <a:cxnSpLocks/>
              <a:stCxn id="40" idx="1"/>
              <a:endCxn id="37" idx="5"/>
            </p:cNvCxnSpPr>
            <p:nvPr/>
          </p:nvCxnSpPr>
          <p:spPr>
            <a:xfrm flipH="1" flipV="1">
              <a:off x="5616000" y="5988376"/>
              <a:ext cx="728323" cy="3637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9FE2B184-F3F5-0F40-A86B-7399F0E1ADA1}"/>
                </a:ext>
              </a:extLst>
            </p:cNvPr>
            <p:cNvCxnSpPr>
              <a:cxnSpLocks/>
              <a:stCxn id="49" idx="7"/>
              <a:endCxn id="10" idx="3"/>
            </p:cNvCxnSpPr>
            <p:nvPr/>
          </p:nvCxnSpPr>
          <p:spPr>
            <a:xfrm flipV="1">
              <a:off x="2080668" y="5401251"/>
              <a:ext cx="519494" cy="7353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98D84FB-AAF7-484A-B7C0-B4AE16D4B1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7189" y="608914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530A6B6-C6E9-EE46-9157-304C7492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098" y="5209591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2E4D451-2A40-CA48-B90B-2974D0033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98" y="3947277"/>
              <a:ext cx="320400" cy="324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4F97FC3-E257-E042-89C2-065DF7222E03}"/>
              </a:ext>
            </a:extLst>
          </p:cNvPr>
          <p:cNvSpPr txBox="1"/>
          <p:nvPr/>
        </p:nvSpPr>
        <p:spPr>
          <a:xfrm>
            <a:off x="9096544" y="3814323"/>
            <a:ext cx="94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</a:rPr>
              <a:t>query</a:t>
            </a:r>
            <a:endParaRPr kumimoji="1"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C903DC-29B0-1D43-8468-CEE3DBDF6500}"/>
              </a:ext>
            </a:extLst>
          </p:cNvPr>
          <p:cNvSpPr txBox="1"/>
          <p:nvPr/>
        </p:nvSpPr>
        <p:spPr>
          <a:xfrm>
            <a:off x="6146405" y="3376728"/>
            <a:ext cx="295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&lt;DM,CS,NLP,AI,KG,171,51&gt;</a:t>
            </a:r>
            <a:endParaRPr kumimoji="1"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C12ED6-7B91-034E-8E16-2B4201A865E4}"/>
              </a:ext>
            </a:extLst>
          </p:cNvPr>
          <p:cNvSpPr txBox="1"/>
          <p:nvPr/>
        </p:nvSpPr>
        <p:spPr>
          <a:xfrm>
            <a:off x="8245853" y="6314579"/>
            <a:ext cx="295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&lt;DM,DB,SW,ML,IR,CV,76,36&gt;</a:t>
            </a:r>
            <a:endParaRPr kumimoji="1"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0F8A7DF-D38B-974A-8F26-0653CFE24F4E}"/>
              </a:ext>
            </a:extLst>
          </p:cNvPr>
          <p:cNvSpPr txBox="1"/>
          <p:nvPr/>
        </p:nvSpPr>
        <p:spPr>
          <a:xfrm>
            <a:off x="9552534" y="4266586"/>
            <a:ext cx="2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&lt;DM,SW,ML,KG,79,46&gt;</a:t>
            </a:r>
            <a:endParaRPr kumimoji="1"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71096E1-558D-6340-BE57-8DD85B5B5452}"/>
              </a:ext>
            </a:extLst>
          </p:cNvPr>
          <p:cNvSpPr txBox="1"/>
          <p:nvPr/>
        </p:nvSpPr>
        <p:spPr>
          <a:xfrm>
            <a:off x="959881" y="5353505"/>
            <a:ext cx="411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/>
              <a:t>不仅要</a:t>
            </a:r>
            <a:r>
              <a:rPr kumimoji="1" lang="zh-CN" altLang="en-US" sz="1800" dirty="0">
                <a:solidFill>
                  <a:srgbClr val="C00000"/>
                </a:solidFill>
              </a:rPr>
              <a:t>满足</a:t>
            </a:r>
            <a:r>
              <a:rPr kumimoji="1" lang="en-US" altLang="zh-CN" sz="1800" dirty="0">
                <a:solidFill>
                  <a:srgbClr val="C00000"/>
                </a:solidFill>
              </a:rPr>
              <a:t>k-core</a:t>
            </a:r>
            <a:r>
              <a:rPr kumimoji="1" lang="zh-CN" altLang="en-US" sz="1800" dirty="0">
                <a:solidFill>
                  <a:srgbClr val="C00000"/>
                </a:solidFill>
              </a:rPr>
              <a:t>约束</a:t>
            </a:r>
            <a:r>
              <a:rPr kumimoji="1" lang="zh-CN" altLang="en-US" sz="1800" dirty="0"/>
              <a:t>，还要满足社区内的</a:t>
            </a:r>
            <a:r>
              <a:rPr kumimoji="1" lang="zh-CN" altLang="en-US" sz="1800" dirty="0">
                <a:solidFill>
                  <a:srgbClr val="C00000"/>
                </a:solidFill>
              </a:rPr>
              <a:t>节点属性要相似</a:t>
            </a:r>
          </a:p>
        </p:txBody>
      </p:sp>
    </p:spTree>
    <p:extLst>
      <p:ext uri="{BB962C8B-B14F-4D97-AF65-F5344CB8AC3E}">
        <p14:creationId xmlns:p14="http://schemas.microsoft.com/office/powerpoint/2010/main" val="27025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1960C8C-35B6-8F47-9985-9EBD3C76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" y="1830423"/>
            <a:ext cx="7170036" cy="4819503"/>
          </a:xfrm>
          <a:prstGeom prst="rect">
            <a:avLst/>
          </a:prstGeom>
        </p:spPr>
      </p:pic>
      <p:sp>
        <p:nvSpPr>
          <p:cNvPr id="55" name="椭圆 54">
            <a:extLst>
              <a:ext uri="{FF2B5EF4-FFF2-40B4-BE49-F238E27FC236}">
                <a16:creationId xmlns:a16="http://schemas.microsoft.com/office/drawing/2014/main" id="{B6B5357B-9303-8F40-9FD1-8E799A58F0AE}"/>
              </a:ext>
            </a:extLst>
          </p:cNvPr>
          <p:cNvSpPr/>
          <p:nvPr/>
        </p:nvSpPr>
        <p:spPr>
          <a:xfrm>
            <a:off x="4959616" y="4078226"/>
            <a:ext cx="718169" cy="2398774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840F250-00FC-AB40-B2ED-FA907F04181D}"/>
              </a:ext>
            </a:extLst>
          </p:cNvPr>
          <p:cNvSpPr txBox="1"/>
          <p:nvPr/>
        </p:nvSpPr>
        <p:spPr>
          <a:xfrm>
            <a:off x="6400803" y="1143808"/>
            <a:ext cx="5433236" cy="1525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精确算法</a:t>
            </a:r>
            <a:r>
              <a:rPr kumimoji="1" lang="zh-CN" altLang="en-US" sz="1600" dirty="0">
                <a:solidFill>
                  <a:srgbClr val="7030A0"/>
                </a:solidFill>
              </a:rPr>
              <a:t>：基于枚举方法，提供</a:t>
            </a:r>
            <a:r>
              <a:rPr kumimoji="1" lang="en-US" altLang="zh-CN" sz="1600" dirty="0">
                <a:solidFill>
                  <a:srgbClr val="7030A0"/>
                </a:solidFill>
              </a:rPr>
              <a:t>baseline</a:t>
            </a:r>
            <a:r>
              <a:rPr kumimoji="1" lang="zh-CN" altLang="en-US" sz="1600" dirty="0">
                <a:solidFill>
                  <a:srgbClr val="7030A0"/>
                </a:solidFill>
              </a:rPr>
              <a:t>，速度慢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索引算法</a:t>
            </a:r>
            <a:r>
              <a:rPr kumimoji="1" lang="zh-CN" altLang="en-US" sz="1600" dirty="0">
                <a:solidFill>
                  <a:srgbClr val="7030A0"/>
                </a:solidFill>
              </a:rPr>
              <a:t>：基于</a:t>
            </a:r>
            <a:r>
              <a:rPr kumimoji="1" lang="en-US" altLang="zh-CN" sz="1600" dirty="0" err="1">
                <a:solidFill>
                  <a:srgbClr val="7030A0"/>
                </a:solidFill>
              </a:rPr>
              <a:t>coreness</a:t>
            </a:r>
            <a:r>
              <a:rPr kumimoji="1" lang="en-US" altLang="zh-CN" sz="1600" dirty="0">
                <a:solidFill>
                  <a:srgbClr val="7030A0"/>
                </a:solidFill>
              </a:rPr>
              <a:t>/</a:t>
            </a:r>
            <a:r>
              <a:rPr kumimoji="1" lang="en-US" altLang="zh-CN" sz="1600" dirty="0" err="1">
                <a:solidFill>
                  <a:srgbClr val="7030A0"/>
                </a:solidFill>
              </a:rPr>
              <a:t>trussness</a:t>
            </a:r>
            <a:r>
              <a:rPr kumimoji="1" lang="zh-CN" altLang="en-US" sz="1600" dirty="0">
                <a:solidFill>
                  <a:srgbClr val="7030A0"/>
                </a:solidFill>
              </a:rPr>
              <a:t>的索引，加速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近似算法</a:t>
            </a:r>
            <a:r>
              <a:rPr kumimoji="1" lang="zh-CN" altLang="en-US" sz="1600" dirty="0">
                <a:solidFill>
                  <a:srgbClr val="7030A0"/>
                </a:solidFill>
              </a:rPr>
              <a:t>：获得近似结果，以精度换时间</a:t>
            </a:r>
            <a:endParaRPr kumimoji="1" lang="en-US" altLang="zh-CN" sz="1600" dirty="0">
              <a:solidFill>
                <a:srgbClr val="7030A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学习方法</a:t>
            </a:r>
            <a:r>
              <a:rPr kumimoji="1" lang="zh-CN" altLang="en-US" sz="1600" dirty="0">
                <a:solidFill>
                  <a:srgbClr val="7030A0"/>
                </a:solidFill>
              </a:rPr>
              <a:t>：离线学习</a:t>
            </a:r>
            <a:r>
              <a:rPr kumimoji="1" lang="en-US" altLang="zh-CN" sz="1600" dirty="0">
                <a:solidFill>
                  <a:srgbClr val="7030A0"/>
                </a:solidFill>
              </a:rPr>
              <a:t>+</a:t>
            </a:r>
            <a:r>
              <a:rPr kumimoji="1" lang="zh-CN" altLang="en-US" sz="1600" dirty="0">
                <a:solidFill>
                  <a:srgbClr val="7030A0"/>
                </a:solidFill>
              </a:rPr>
              <a:t>在线应用，在线快、精度无保证</a:t>
            </a:r>
            <a:endParaRPr kumimoji="1" lang="en-US" altLang="zh-CN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3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1960C8C-35B6-8F47-9985-9EBD3C76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6" y="1830423"/>
            <a:ext cx="7170036" cy="4819503"/>
          </a:xfrm>
          <a:prstGeom prst="rect">
            <a:avLst/>
          </a:prstGeom>
        </p:spPr>
      </p:pic>
      <p:sp>
        <p:nvSpPr>
          <p:cNvPr id="55" name="椭圆 54">
            <a:extLst>
              <a:ext uri="{FF2B5EF4-FFF2-40B4-BE49-F238E27FC236}">
                <a16:creationId xmlns:a16="http://schemas.microsoft.com/office/drawing/2014/main" id="{B6B5357B-9303-8F40-9FD1-8E799A58F0AE}"/>
              </a:ext>
            </a:extLst>
          </p:cNvPr>
          <p:cNvSpPr/>
          <p:nvPr/>
        </p:nvSpPr>
        <p:spPr>
          <a:xfrm>
            <a:off x="4959616" y="4078226"/>
            <a:ext cx="718169" cy="791486"/>
          </a:xfrm>
          <a:prstGeom prst="ellipse">
            <a:avLst/>
          </a:prstGeom>
          <a:solidFill>
            <a:srgbClr val="F4909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000428-86D8-A74A-BEC2-50FAA26C3069}"/>
              </a:ext>
            </a:extLst>
          </p:cNvPr>
          <p:cNvSpPr txBox="1"/>
          <p:nvPr/>
        </p:nvSpPr>
        <p:spPr>
          <a:xfrm>
            <a:off x="7498904" y="2397654"/>
            <a:ext cx="4117754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7030A0"/>
                </a:solidFill>
              </a:rPr>
              <a:t>K-core</a:t>
            </a:r>
            <a:r>
              <a:rPr kumimoji="1" lang="zh-CN" altLang="en-US" sz="1800" dirty="0">
                <a:solidFill>
                  <a:srgbClr val="7030A0"/>
                </a:solidFill>
              </a:rPr>
              <a:t> </a:t>
            </a:r>
            <a:r>
              <a:rPr kumimoji="1" lang="en-US" altLang="zh-CN" sz="1800" dirty="0">
                <a:solidFill>
                  <a:srgbClr val="7030A0"/>
                </a:solidFill>
              </a:rPr>
              <a:t>decomposition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solidFill>
                  <a:srgbClr val="7030A0"/>
                </a:solidFill>
              </a:rPr>
              <a:t>K-truss</a:t>
            </a:r>
            <a:r>
              <a:rPr kumimoji="1" lang="zh-CN" altLang="en-US" sz="1800" dirty="0">
                <a:solidFill>
                  <a:srgbClr val="7030A0"/>
                </a:solidFill>
              </a:rPr>
              <a:t> </a:t>
            </a:r>
            <a:r>
              <a:rPr kumimoji="1" lang="en-US" altLang="zh-CN" sz="1800" dirty="0">
                <a:solidFill>
                  <a:srgbClr val="7030A0"/>
                </a:solidFill>
              </a:rPr>
              <a:t>decomposition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C00000"/>
                </a:solidFill>
              </a:rPr>
              <a:t>是实现精确算法</a:t>
            </a:r>
            <a:r>
              <a:rPr kumimoji="1" lang="en-US" altLang="zh-CN" sz="1800" dirty="0">
                <a:solidFill>
                  <a:srgbClr val="C00000"/>
                </a:solidFill>
              </a:rPr>
              <a:t>/</a:t>
            </a:r>
            <a:r>
              <a:rPr kumimoji="1" lang="zh-CN" altLang="en-US" sz="1800" dirty="0">
                <a:solidFill>
                  <a:srgbClr val="C00000"/>
                </a:solidFill>
              </a:rPr>
              <a:t>索引算法的基础</a:t>
            </a:r>
          </a:p>
        </p:txBody>
      </p:sp>
    </p:spTree>
    <p:extLst>
      <p:ext uri="{BB962C8B-B14F-4D97-AF65-F5344CB8AC3E}">
        <p14:creationId xmlns:p14="http://schemas.microsoft.com/office/powerpoint/2010/main" val="23074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coreness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coreness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-core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2306D4-7AB3-854A-BD18-9FBD092C12ED}"/>
              </a:ext>
            </a:extLst>
          </p:cNvPr>
          <p:cNvGrpSpPr>
            <a:grpSpLocks noChangeAspect="1"/>
          </p:cNvGrpSpPr>
          <p:nvPr/>
        </p:nvGrpSpPr>
        <p:grpSpPr>
          <a:xfrm>
            <a:off x="5786757" y="2213783"/>
            <a:ext cx="4407934" cy="3282523"/>
            <a:chOff x="4764161" y="2763406"/>
            <a:chExt cx="3843633" cy="2862296"/>
          </a:xfrm>
        </p:grpSpPr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839926CE-5AD2-4145-A9B4-1AA9CCDF59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83" y="365352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D49EF574-4548-584F-9339-C5720AF24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4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7C5A4033-863D-564F-8B30-D0F92C8F8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51" y="453504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F5BBA2E4-74EA-FD44-8F66-0A945D287C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40" y="45227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D0D4E7F4-107C-654A-904B-ECD701AFE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8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203" name="直线连接符 202">
              <a:extLst>
                <a:ext uri="{FF2B5EF4-FFF2-40B4-BE49-F238E27FC236}">
                  <a16:creationId xmlns:a16="http://schemas.microsoft.com/office/drawing/2014/main" id="{4E94ACF7-F708-9849-8DFD-50EC2D0A87AB}"/>
                </a:ext>
              </a:extLst>
            </p:cNvPr>
            <p:cNvCxnSpPr>
              <a:cxnSpLocks/>
              <a:stCxn id="199" idx="7"/>
              <a:endCxn id="198" idx="3"/>
            </p:cNvCxnSpPr>
            <p:nvPr/>
          </p:nvCxnSpPr>
          <p:spPr>
            <a:xfrm flipV="1">
              <a:off x="5750188" y="3839286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03">
              <a:extLst>
                <a:ext uri="{FF2B5EF4-FFF2-40B4-BE49-F238E27FC236}">
                  <a16:creationId xmlns:a16="http://schemas.microsoft.com/office/drawing/2014/main" id="{41736C54-8517-C246-B767-99BABF87E7E3}"/>
                </a:ext>
              </a:extLst>
            </p:cNvPr>
            <p:cNvCxnSpPr>
              <a:cxnSpLocks/>
              <a:stCxn id="202" idx="1"/>
              <a:endCxn id="198" idx="5"/>
            </p:cNvCxnSpPr>
            <p:nvPr/>
          </p:nvCxnSpPr>
          <p:spPr>
            <a:xfrm flipH="1" flipV="1">
              <a:off x="6246323" y="3839286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04">
              <a:extLst>
                <a:ext uri="{FF2B5EF4-FFF2-40B4-BE49-F238E27FC236}">
                  <a16:creationId xmlns:a16="http://schemas.microsoft.com/office/drawing/2014/main" id="{7BC72251-7C3C-8141-9C8D-1FF15C74B12E}"/>
                </a:ext>
              </a:extLst>
            </p:cNvPr>
            <p:cNvCxnSpPr>
              <a:cxnSpLocks/>
              <a:stCxn id="200" idx="0"/>
              <a:endCxn id="198" idx="4"/>
            </p:cNvCxnSpPr>
            <p:nvPr/>
          </p:nvCxnSpPr>
          <p:spPr>
            <a:xfrm flipV="1">
              <a:off x="5924025" y="3871156"/>
              <a:ext cx="246232" cy="6638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05">
              <a:extLst>
                <a:ext uri="{FF2B5EF4-FFF2-40B4-BE49-F238E27FC236}">
                  <a16:creationId xmlns:a16="http://schemas.microsoft.com/office/drawing/2014/main" id="{9515E91F-7D95-AC48-A94A-64FC9C20123C}"/>
                </a:ext>
              </a:extLst>
            </p:cNvPr>
            <p:cNvCxnSpPr>
              <a:cxnSpLocks/>
              <a:stCxn id="201" idx="0"/>
              <a:endCxn id="198" idx="4"/>
            </p:cNvCxnSpPr>
            <p:nvPr/>
          </p:nvCxnSpPr>
          <p:spPr>
            <a:xfrm flipH="1" flipV="1">
              <a:off x="6170257" y="3871156"/>
              <a:ext cx="291356" cy="6515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3DFC0FB-1BE3-A847-8FB2-4FB8F5E8DFF5}"/>
                </a:ext>
              </a:extLst>
            </p:cNvPr>
            <p:cNvCxnSpPr>
              <a:cxnSpLocks/>
              <a:stCxn id="201" idx="1"/>
              <a:endCxn id="199" idx="5"/>
            </p:cNvCxnSpPr>
            <p:nvPr/>
          </p:nvCxnSpPr>
          <p:spPr>
            <a:xfrm flipH="1" flipV="1">
              <a:off x="5750188" y="4236971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87075D36-6D3E-ED46-A38B-BD5E7E7AF37F}"/>
                </a:ext>
              </a:extLst>
            </p:cNvPr>
            <p:cNvCxnSpPr>
              <a:cxnSpLocks/>
              <a:stCxn id="202" idx="2"/>
              <a:endCxn id="199" idx="6"/>
            </p:cNvCxnSpPr>
            <p:nvPr/>
          </p:nvCxnSpPr>
          <p:spPr>
            <a:xfrm flipH="1">
              <a:off x="5781696" y="4160028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4073BEDA-C99A-3247-881C-A25B207DC6EB}"/>
                </a:ext>
              </a:extLst>
            </p:cNvPr>
            <p:cNvCxnSpPr>
              <a:cxnSpLocks/>
              <a:stCxn id="202" idx="3"/>
              <a:endCxn id="200" idx="7"/>
            </p:cNvCxnSpPr>
            <p:nvPr/>
          </p:nvCxnSpPr>
          <p:spPr>
            <a:xfrm flipH="1">
              <a:off x="6000091" y="4236971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FFA239E3-1020-C849-AE3F-533ED67C0F11}"/>
                </a:ext>
              </a:extLst>
            </p:cNvPr>
            <p:cNvCxnSpPr>
              <a:cxnSpLocks/>
              <a:stCxn id="202" idx="4"/>
              <a:endCxn id="201" idx="7"/>
            </p:cNvCxnSpPr>
            <p:nvPr/>
          </p:nvCxnSpPr>
          <p:spPr>
            <a:xfrm flipH="1">
              <a:off x="6537680" y="4268841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05D777B7-FF31-6640-BA45-3CF77DEE3502}"/>
                </a:ext>
              </a:extLst>
            </p:cNvPr>
            <p:cNvCxnSpPr>
              <a:cxnSpLocks/>
              <a:stCxn id="199" idx="4"/>
              <a:endCxn id="200" idx="1"/>
            </p:cNvCxnSpPr>
            <p:nvPr/>
          </p:nvCxnSpPr>
          <p:spPr>
            <a:xfrm>
              <a:off x="5674122" y="4268841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连接符 211">
              <a:extLst>
                <a:ext uri="{FF2B5EF4-FFF2-40B4-BE49-F238E27FC236}">
                  <a16:creationId xmlns:a16="http://schemas.microsoft.com/office/drawing/2014/main" id="{9658B975-F31E-F246-A5A6-3EA95FA65F1E}"/>
                </a:ext>
              </a:extLst>
            </p:cNvPr>
            <p:cNvCxnSpPr>
              <a:cxnSpLocks/>
              <a:stCxn id="200" idx="6"/>
              <a:endCxn id="201" idx="2"/>
            </p:cNvCxnSpPr>
            <p:nvPr/>
          </p:nvCxnSpPr>
          <p:spPr>
            <a:xfrm flipV="1">
              <a:off x="6031599" y="463155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1378B39B-F857-2F47-A80E-656E7D24C4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70" y="32701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BD0EBB5B-81BB-D245-9A99-F620D4B44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60" y="317551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D60BF0F0-5F87-BB41-BC38-4793A3CAA3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277544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4FE3B586-0C85-F746-9650-219860FC6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67" y="316131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75C9A4AA-1280-A941-8FB0-7F23267D1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352267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18" name="直线连接符 217">
              <a:extLst>
                <a:ext uri="{FF2B5EF4-FFF2-40B4-BE49-F238E27FC236}">
                  <a16:creationId xmlns:a16="http://schemas.microsoft.com/office/drawing/2014/main" id="{7DECF292-B30C-4548-AE7C-843F32A4EC59}"/>
                </a:ext>
              </a:extLst>
            </p:cNvPr>
            <p:cNvCxnSpPr>
              <a:cxnSpLocks/>
              <a:stCxn id="215" idx="3"/>
              <a:endCxn id="214" idx="7"/>
            </p:cNvCxnSpPr>
            <p:nvPr/>
          </p:nvCxnSpPr>
          <p:spPr>
            <a:xfrm flipH="1">
              <a:off x="7545600" y="2961203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连接符 218">
              <a:extLst>
                <a:ext uri="{FF2B5EF4-FFF2-40B4-BE49-F238E27FC236}">
                  <a16:creationId xmlns:a16="http://schemas.microsoft.com/office/drawing/2014/main" id="{F9D5B0A8-D11B-454E-B9AE-68D216183FD3}"/>
                </a:ext>
              </a:extLst>
            </p:cNvPr>
            <p:cNvCxnSpPr>
              <a:cxnSpLocks/>
              <a:stCxn id="215" idx="5"/>
              <a:endCxn id="216" idx="1"/>
            </p:cNvCxnSpPr>
            <p:nvPr/>
          </p:nvCxnSpPr>
          <p:spPr>
            <a:xfrm>
              <a:off x="7989919" y="2961203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219">
              <a:extLst>
                <a:ext uri="{FF2B5EF4-FFF2-40B4-BE49-F238E27FC236}">
                  <a16:creationId xmlns:a16="http://schemas.microsoft.com/office/drawing/2014/main" id="{0061D102-AE49-3E40-B5C1-9D22D4FE8202}"/>
                </a:ext>
              </a:extLst>
            </p:cNvPr>
            <p:cNvCxnSpPr>
              <a:cxnSpLocks/>
              <a:stCxn id="215" idx="4"/>
              <a:endCxn id="217" idx="0"/>
            </p:cNvCxnSpPr>
            <p:nvPr/>
          </p:nvCxnSpPr>
          <p:spPr>
            <a:xfrm>
              <a:off x="7913853" y="2993073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220">
              <a:extLst>
                <a:ext uri="{FF2B5EF4-FFF2-40B4-BE49-F238E27FC236}">
                  <a16:creationId xmlns:a16="http://schemas.microsoft.com/office/drawing/2014/main" id="{0495976E-F528-704E-A105-93FDFD4F007F}"/>
                </a:ext>
              </a:extLst>
            </p:cNvPr>
            <p:cNvCxnSpPr>
              <a:cxnSpLocks/>
              <a:stCxn id="217" idx="1"/>
              <a:endCxn id="214" idx="5"/>
            </p:cNvCxnSpPr>
            <p:nvPr/>
          </p:nvCxnSpPr>
          <p:spPr>
            <a:xfrm flipH="1" flipV="1">
              <a:off x="7545600" y="336126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66">
              <a:extLst>
                <a:ext uri="{FF2B5EF4-FFF2-40B4-BE49-F238E27FC236}">
                  <a16:creationId xmlns:a16="http://schemas.microsoft.com/office/drawing/2014/main" id="{056C9BF3-6473-5E46-BCD9-86C57A54C5F3}"/>
                </a:ext>
              </a:extLst>
            </p:cNvPr>
            <p:cNvCxnSpPr>
              <a:cxnSpLocks/>
              <a:stCxn id="216" idx="3"/>
              <a:endCxn id="217" idx="7"/>
            </p:cNvCxnSpPr>
            <p:nvPr/>
          </p:nvCxnSpPr>
          <p:spPr>
            <a:xfrm flipH="1">
              <a:off x="7989919" y="334706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67">
              <a:extLst>
                <a:ext uri="{FF2B5EF4-FFF2-40B4-BE49-F238E27FC236}">
                  <a16:creationId xmlns:a16="http://schemas.microsoft.com/office/drawing/2014/main" id="{D03E1EFE-1AAC-EB48-B93B-4BDFF631C8E7}"/>
                </a:ext>
              </a:extLst>
            </p:cNvPr>
            <p:cNvCxnSpPr>
              <a:cxnSpLocks/>
              <a:stCxn id="216" idx="2"/>
              <a:endCxn id="214" idx="6"/>
            </p:cNvCxnSpPr>
            <p:nvPr/>
          </p:nvCxnSpPr>
          <p:spPr>
            <a:xfrm flipH="1">
              <a:off x="7577107" y="327012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68">
              <a:extLst>
                <a:ext uri="{FF2B5EF4-FFF2-40B4-BE49-F238E27FC236}">
                  <a16:creationId xmlns:a16="http://schemas.microsoft.com/office/drawing/2014/main" id="{15E25A51-D5F4-CA4D-B888-5F59B68F1A4D}"/>
                </a:ext>
              </a:extLst>
            </p:cNvPr>
            <p:cNvCxnSpPr>
              <a:cxnSpLocks/>
              <a:stCxn id="214" idx="2"/>
              <a:endCxn id="213" idx="6"/>
            </p:cNvCxnSpPr>
            <p:nvPr/>
          </p:nvCxnSpPr>
          <p:spPr>
            <a:xfrm flipH="1">
              <a:off x="6823017" y="328432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69">
              <a:extLst>
                <a:ext uri="{FF2B5EF4-FFF2-40B4-BE49-F238E27FC236}">
                  <a16:creationId xmlns:a16="http://schemas.microsoft.com/office/drawing/2014/main" id="{EC5DBC95-7D95-8E47-AD8D-18DCA97A5FE8}"/>
                </a:ext>
              </a:extLst>
            </p:cNvPr>
            <p:cNvCxnSpPr>
              <a:cxnSpLocks/>
              <a:stCxn id="213" idx="3"/>
              <a:endCxn id="198" idx="7"/>
            </p:cNvCxnSpPr>
            <p:nvPr/>
          </p:nvCxnSpPr>
          <p:spPr>
            <a:xfrm flipH="1">
              <a:off x="6246323" y="345588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70">
              <a:extLst>
                <a:ext uri="{FF2B5EF4-FFF2-40B4-BE49-F238E27FC236}">
                  <a16:creationId xmlns:a16="http://schemas.microsoft.com/office/drawing/2014/main" id="{88B9B41C-6B92-584C-B3DB-7478AED33079}"/>
                </a:ext>
              </a:extLst>
            </p:cNvPr>
            <p:cNvCxnSpPr>
              <a:cxnSpLocks/>
              <a:stCxn id="272" idx="2"/>
              <a:endCxn id="201" idx="5"/>
            </p:cNvCxnSpPr>
            <p:nvPr/>
          </p:nvCxnSpPr>
          <p:spPr>
            <a:xfrm flipH="1" flipV="1">
              <a:off x="6537680" y="4708496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97DA3F56-042F-4940-AD3C-E0B164802A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40" y="492929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22621B01-ABE2-4C4B-B0ED-60446FBBB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26" y="42816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0D590458-506D-334F-9EAE-F80F0D4542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46" y="4483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CDC27B8A-3059-454E-A138-FDB2BB37B8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38" y="532744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36D0D500-D140-E445-A403-4F58020B0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88" y="536895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77" name="直线连接符 276">
              <a:extLst>
                <a:ext uri="{FF2B5EF4-FFF2-40B4-BE49-F238E27FC236}">
                  <a16:creationId xmlns:a16="http://schemas.microsoft.com/office/drawing/2014/main" id="{2FF713E1-0709-3C44-B33B-230A60C2ABB0}"/>
                </a:ext>
              </a:extLst>
            </p:cNvPr>
            <p:cNvCxnSpPr>
              <a:cxnSpLocks/>
              <a:stCxn id="272" idx="1"/>
              <a:endCxn id="273" idx="4"/>
            </p:cNvCxnSpPr>
            <p:nvPr/>
          </p:nvCxnSpPr>
          <p:spPr>
            <a:xfrm flipH="1" flipV="1">
              <a:off x="7545600" y="4499241"/>
              <a:ext cx="175347" cy="461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线连接符 277">
              <a:extLst>
                <a:ext uri="{FF2B5EF4-FFF2-40B4-BE49-F238E27FC236}">
                  <a16:creationId xmlns:a16="http://schemas.microsoft.com/office/drawing/2014/main" id="{0C2D8F17-D6CD-AD4E-9BB2-858F1A1A959D}"/>
                </a:ext>
              </a:extLst>
            </p:cNvPr>
            <p:cNvCxnSpPr>
              <a:cxnSpLocks/>
              <a:stCxn id="272" idx="7"/>
              <a:endCxn id="274" idx="3"/>
            </p:cNvCxnSpPr>
            <p:nvPr/>
          </p:nvCxnSpPr>
          <p:spPr>
            <a:xfrm flipV="1">
              <a:off x="7873080" y="4669045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线连接符 278">
              <a:extLst>
                <a:ext uri="{FF2B5EF4-FFF2-40B4-BE49-F238E27FC236}">
                  <a16:creationId xmlns:a16="http://schemas.microsoft.com/office/drawing/2014/main" id="{9E2BD8FC-EA09-254A-BFAC-994D76FC2E0D}"/>
                </a:ext>
              </a:extLst>
            </p:cNvPr>
            <p:cNvCxnSpPr>
              <a:cxnSpLocks/>
              <a:stCxn id="272" idx="3"/>
              <a:endCxn id="276" idx="7"/>
            </p:cNvCxnSpPr>
            <p:nvPr/>
          </p:nvCxnSpPr>
          <p:spPr>
            <a:xfrm flipH="1">
              <a:off x="7276128" y="5115052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线连接符 279">
              <a:extLst>
                <a:ext uri="{FF2B5EF4-FFF2-40B4-BE49-F238E27FC236}">
                  <a16:creationId xmlns:a16="http://schemas.microsoft.com/office/drawing/2014/main" id="{52AE2A33-DA81-0041-85B8-F684FFDA4F4B}"/>
                </a:ext>
              </a:extLst>
            </p:cNvPr>
            <p:cNvCxnSpPr>
              <a:cxnSpLocks/>
              <a:stCxn id="275" idx="1"/>
              <a:endCxn id="272" idx="5"/>
            </p:cNvCxnSpPr>
            <p:nvPr/>
          </p:nvCxnSpPr>
          <p:spPr>
            <a:xfrm flipH="1" flipV="1">
              <a:off x="7873080" y="5115052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线连接符 280">
              <a:extLst>
                <a:ext uri="{FF2B5EF4-FFF2-40B4-BE49-F238E27FC236}">
                  <a16:creationId xmlns:a16="http://schemas.microsoft.com/office/drawing/2014/main" id="{BDF8687D-24A5-C44E-BB56-C8CEB70E0D95}"/>
                </a:ext>
              </a:extLst>
            </p:cNvPr>
            <p:cNvCxnSpPr>
              <a:cxnSpLocks/>
              <a:stCxn id="282" idx="7"/>
              <a:endCxn id="200" idx="3"/>
            </p:cNvCxnSpPr>
            <p:nvPr/>
          </p:nvCxnSpPr>
          <p:spPr>
            <a:xfrm flipV="1">
              <a:off x="5499121" y="4720801"/>
              <a:ext cx="348838" cy="49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94BFC231-6ABD-0D4C-A8F1-B5FE3DE28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81" y="518271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15250E55-75D1-114D-A160-512550D4B811}"/>
                </a:ext>
              </a:extLst>
            </p:cNvPr>
            <p:cNvSpPr txBox="1"/>
            <p:nvPr/>
          </p:nvSpPr>
          <p:spPr>
            <a:xfrm>
              <a:off x="7291644" y="316837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62350140-1A7F-EE48-90BF-DC6467EF07A6}"/>
                </a:ext>
              </a:extLst>
            </p:cNvPr>
            <p:cNvSpPr txBox="1"/>
            <p:nvPr/>
          </p:nvSpPr>
          <p:spPr>
            <a:xfrm>
              <a:off x="7738992" y="2763406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BA54C3C5-4A4E-574E-AD4F-6C65196E27B6}"/>
                </a:ext>
              </a:extLst>
            </p:cNvPr>
            <p:cNvSpPr txBox="1"/>
            <p:nvPr/>
          </p:nvSpPr>
          <p:spPr>
            <a:xfrm>
              <a:off x="7736866" y="351595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A5FC1B38-B488-4C44-8619-1D5073FD7D5D}"/>
                </a:ext>
              </a:extLst>
            </p:cNvPr>
            <p:cNvSpPr txBox="1"/>
            <p:nvPr/>
          </p:nvSpPr>
          <p:spPr>
            <a:xfrm>
              <a:off x="8162917" y="315650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32B0E745-77BE-034B-82BC-079F91E8EF5D}"/>
                </a:ext>
              </a:extLst>
            </p:cNvPr>
            <p:cNvSpPr txBox="1"/>
            <p:nvPr/>
          </p:nvSpPr>
          <p:spPr>
            <a:xfrm>
              <a:off x="7368731" y="42777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13E01D04-41F1-EA41-AFDF-74277F83BF2B}"/>
                </a:ext>
              </a:extLst>
            </p:cNvPr>
            <p:cNvSpPr txBox="1"/>
            <p:nvPr/>
          </p:nvSpPr>
          <p:spPr>
            <a:xfrm>
              <a:off x="7025201" y="536409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9" name="文本框 288">
              <a:extLst>
                <a:ext uri="{FF2B5EF4-FFF2-40B4-BE49-F238E27FC236}">
                  <a16:creationId xmlns:a16="http://schemas.microsoft.com/office/drawing/2014/main" id="{389C8132-5752-F34C-B650-3A3A8CFDFA7D}"/>
                </a:ext>
              </a:extLst>
            </p:cNvPr>
            <p:cNvSpPr txBox="1"/>
            <p:nvPr/>
          </p:nvSpPr>
          <p:spPr>
            <a:xfrm>
              <a:off x="7615013" y="492052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0" name="文本框 289">
              <a:extLst>
                <a:ext uri="{FF2B5EF4-FFF2-40B4-BE49-F238E27FC236}">
                  <a16:creationId xmlns:a16="http://schemas.microsoft.com/office/drawing/2014/main" id="{8E1826AF-50B8-1546-AB51-677053CEA56D}"/>
                </a:ext>
              </a:extLst>
            </p:cNvPr>
            <p:cNvSpPr txBox="1"/>
            <p:nvPr/>
          </p:nvSpPr>
          <p:spPr>
            <a:xfrm>
              <a:off x="8049558" y="44784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DEE52877-92CE-0C43-B970-ECC9C6F3A533}"/>
                </a:ext>
              </a:extLst>
            </p:cNvPr>
            <p:cNvSpPr txBox="1"/>
            <p:nvPr/>
          </p:nvSpPr>
          <p:spPr>
            <a:xfrm>
              <a:off x="8258073" y="5321610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5A69D584-E85D-B84D-BD74-07389289A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20" y="4467198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848E27FB-9EAB-FD41-92CA-45CA84A69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2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矩形 194">
            <a:extLst>
              <a:ext uri="{FF2B5EF4-FFF2-40B4-BE49-F238E27FC236}">
                <a16:creationId xmlns:a16="http://schemas.microsoft.com/office/drawing/2014/main" id="{B93105F5-7C5F-BE47-A703-425030824979}"/>
              </a:ext>
            </a:extLst>
          </p:cNvPr>
          <p:cNvSpPr/>
          <p:nvPr/>
        </p:nvSpPr>
        <p:spPr>
          <a:xfrm>
            <a:off x="7926572" y="3859617"/>
            <a:ext cx="3366143" cy="2296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F241AB4E-6803-DB43-B969-82EEF3BA87E2}"/>
              </a:ext>
            </a:extLst>
          </p:cNvPr>
          <p:cNvSpPr/>
          <p:nvPr/>
        </p:nvSpPr>
        <p:spPr>
          <a:xfrm>
            <a:off x="4163709" y="3859618"/>
            <a:ext cx="3366143" cy="2296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D411CF98-B8AC-664D-904F-E816DD4EF3F4}"/>
              </a:ext>
            </a:extLst>
          </p:cNvPr>
          <p:cNvSpPr/>
          <p:nvPr/>
        </p:nvSpPr>
        <p:spPr>
          <a:xfrm>
            <a:off x="376517" y="3859618"/>
            <a:ext cx="3366143" cy="2296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41E5B6-E0A8-534A-B6FA-D7BD60867766}"/>
              </a:ext>
            </a:extLst>
          </p:cNvPr>
          <p:cNvSpPr/>
          <p:nvPr/>
        </p:nvSpPr>
        <p:spPr>
          <a:xfrm>
            <a:off x="7217575" y="204163"/>
            <a:ext cx="4076106" cy="3038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coreness</a:t>
            </a:r>
            <a:endParaRPr kumimoji="1" lang="zh-CN" altLang="en-US" sz="2200" dirty="0"/>
          </a:p>
        </p:txBody>
      </p: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A0A9C052-D1FF-074C-A08D-D57029D51912}"/>
              </a:ext>
            </a:extLst>
          </p:cNvPr>
          <p:cNvGrpSpPr>
            <a:grpSpLocks noChangeAspect="1"/>
          </p:cNvGrpSpPr>
          <p:nvPr/>
        </p:nvGrpSpPr>
        <p:grpSpPr>
          <a:xfrm>
            <a:off x="7567296" y="299246"/>
            <a:ext cx="3292313" cy="2862296"/>
            <a:chOff x="6878834" y="257947"/>
            <a:chExt cx="3292313" cy="2862292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5FDC79E4-AE3F-CC4A-8D17-4DD728E3D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6036" y="114806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7C1BF931-4F96-C846-B2CA-E85A20C30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9901" y="154575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3E642854-69B6-BB4A-8156-A26CE40B7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9804" y="202958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9A28A677-0E3C-694A-AAA5-8B7468DC4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7393" y="201727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5D4C8618-2C3C-6244-B689-B72EB5C37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3841" y="154575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114" name="直线连接符 113">
              <a:extLst>
                <a:ext uri="{FF2B5EF4-FFF2-40B4-BE49-F238E27FC236}">
                  <a16:creationId xmlns:a16="http://schemas.microsoft.com/office/drawing/2014/main" id="{55D75191-2BC3-9541-B664-C1EE26CD86CB}"/>
                </a:ext>
              </a:extLst>
            </p:cNvPr>
            <p:cNvCxnSpPr>
              <a:cxnSpLocks/>
              <a:stCxn id="110" idx="7"/>
              <a:endCxn id="109" idx="3"/>
            </p:cNvCxnSpPr>
            <p:nvPr/>
          </p:nvCxnSpPr>
          <p:spPr>
            <a:xfrm flipV="1">
              <a:off x="7313541" y="1333825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CF61B589-BFB5-6E49-AE12-88DA811F82D0}"/>
                </a:ext>
              </a:extLst>
            </p:cNvPr>
            <p:cNvCxnSpPr>
              <a:cxnSpLocks/>
              <a:stCxn id="113" idx="1"/>
              <a:endCxn id="109" idx="5"/>
            </p:cNvCxnSpPr>
            <p:nvPr/>
          </p:nvCxnSpPr>
          <p:spPr>
            <a:xfrm flipH="1" flipV="1">
              <a:off x="7809676" y="1333825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1F426672-D13A-7547-AE13-390FBFF1D391}"/>
                </a:ext>
              </a:extLst>
            </p:cNvPr>
            <p:cNvCxnSpPr>
              <a:cxnSpLocks/>
              <a:stCxn id="111" idx="0"/>
              <a:endCxn id="109" idx="4"/>
            </p:cNvCxnSpPr>
            <p:nvPr/>
          </p:nvCxnSpPr>
          <p:spPr>
            <a:xfrm flipV="1">
              <a:off x="7487378" y="1365695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1E983465-36F9-494F-9B7E-6168A43E690F}"/>
                </a:ext>
              </a:extLst>
            </p:cNvPr>
            <p:cNvCxnSpPr>
              <a:cxnSpLocks/>
              <a:stCxn id="112" idx="0"/>
              <a:endCxn id="109" idx="4"/>
            </p:cNvCxnSpPr>
            <p:nvPr/>
          </p:nvCxnSpPr>
          <p:spPr>
            <a:xfrm flipH="1" flipV="1">
              <a:off x="7733610" y="1365695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74CE560C-33E7-F547-A847-2A0AC89314D9}"/>
                </a:ext>
              </a:extLst>
            </p:cNvPr>
            <p:cNvCxnSpPr>
              <a:cxnSpLocks/>
              <a:stCxn id="112" idx="1"/>
              <a:endCxn id="110" idx="5"/>
            </p:cNvCxnSpPr>
            <p:nvPr/>
          </p:nvCxnSpPr>
          <p:spPr>
            <a:xfrm flipH="1" flipV="1">
              <a:off x="7313541" y="1731510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B2AF1031-4AD4-AB4A-AA86-7C4B1FB4BB1C}"/>
                </a:ext>
              </a:extLst>
            </p:cNvPr>
            <p:cNvCxnSpPr>
              <a:cxnSpLocks/>
              <a:stCxn id="113" idx="2"/>
              <a:endCxn id="110" idx="6"/>
            </p:cNvCxnSpPr>
            <p:nvPr/>
          </p:nvCxnSpPr>
          <p:spPr>
            <a:xfrm flipH="1">
              <a:off x="7345049" y="1654567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A02B44ED-7AF8-0849-A820-A0ED1804BC7A}"/>
                </a:ext>
              </a:extLst>
            </p:cNvPr>
            <p:cNvCxnSpPr>
              <a:cxnSpLocks/>
              <a:stCxn id="113" idx="3"/>
              <a:endCxn id="111" idx="7"/>
            </p:cNvCxnSpPr>
            <p:nvPr/>
          </p:nvCxnSpPr>
          <p:spPr>
            <a:xfrm flipH="1">
              <a:off x="7563444" y="1731510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84A1906B-6027-C145-839A-484A0751BE80}"/>
                </a:ext>
              </a:extLst>
            </p:cNvPr>
            <p:cNvCxnSpPr>
              <a:cxnSpLocks/>
              <a:stCxn id="113" idx="4"/>
              <a:endCxn id="112" idx="7"/>
            </p:cNvCxnSpPr>
            <p:nvPr/>
          </p:nvCxnSpPr>
          <p:spPr>
            <a:xfrm flipH="1">
              <a:off x="8101033" y="1763380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00BBA059-7F07-3D4E-9A81-F83792187F64}"/>
                </a:ext>
              </a:extLst>
            </p:cNvPr>
            <p:cNvCxnSpPr>
              <a:cxnSpLocks/>
              <a:stCxn id="110" idx="4"/>
              <a:endCxn id="111" idx="1"/>
            </p:cNvCxnSpPr>
            <p:nvPr/>
          </p:nvCxnSpPr>
          <p:spPr>
            <a:xfrm>
              <a:off x="7237475" y="1763380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4C3EECE1-DCD6-0945-8C44-4FD22FCA9066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 flipV="1">
              <a:off x="7594952" y="2126091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AE0E91F9-72F6-6F4B-8696-95B48DC8B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71223" y="76466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67BF3FC6-F40A-7D4B-B715-1A7852D12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25313" y="67005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4C8BFB63-66C5-1648-BE02-E6731799D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9632" y="2699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ADED0BC-C01B-3543-9AA4-5A4D45F80F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95420" y="65585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5D48AB04-4E61-7E42-9B28-1AD4547166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9632" y="101721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29" name="直线连接符 128">
              <a:extLst>
                <a:ext uri="{FF2B5EF4-FFF2-40B4-BE49-F238E27FC236}">
                  <a16:creationId xmlns:a16="http://schemas.microsoft.com/office/drawing/2014/main" id="{7C4BE33E-822A-7842-AF67-8678AF26535D}"/>
                </a:ext>
              </a:extLst>
            </p:cNvPr>
            <p:cNvCxnSpPr>
              <a:cxnSpLocks/>
              <a:stCxn id="126" idx="3"/>
              <a:endCxn id="125" idx="7"/>
            </p:cNvCxnSpPr>
            <p:nvPr/>
          </p:nvCxnSpPr>
          <p:spPr>
            <a:xfrm flipH="1">
              <a:off x="9108953" y="455744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129">
              <a:extLst>
                <a:ext uri="{FF2B5EF4-FFF2-40B4-BE49-F238E27FC236}">
                  <a16:creationId xmlns:a16="http://schemas.microsoft.com/office/drawing/2014/main" id="{1E13619C-5453-3743-AAFA-5734C81081BE}"/>
                </a:ext>
              </a:extLst>
            </p:cNvPr>
            <p:cNvCxnSpPr>
              <a:cxnSpLocks/>
              <a:stCxn id="126" idx="5"/>
              <a:endCxn id="127" idx="1"/>
            </p:cNvCxnSpPr>
            <p:nvPr/>
          </p:nvCxnSpPr>
          <p:spPr>
            <a:xfrm>
              <a:off x="9553272" y="455744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7659084D-C4BE-1F47-8F83-2C68DE830DE5}"/>
                </a:ext>
              </a:extLst>
            </p:cNvPr>
            <p:cNvCxnSpPr>
              <a:cxnSpLocks/>
              <a:stCxn id="126" idx="4"/>
              <a:endCxn id="128" idx="0"/>
            </p:cNvCxnSpPr>
            <p:nvPr/>
          </p:nvCxnSpPr>
          <p:spPr>
            <a:xfrm>
              <a:off x="9477206" y="487614"/>
              <a:ext cx="0" cy="5296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BCAE6F95-DA38-A541-9F34-BD0A8F003AEF}"/>
                </a:ext>
              </a:extLst>
            </p:cNvPr>
            <p:cNvCxnSpPr>
              <a:cxnSpLocks/>
              <a:stCxn id="128" idx="1"/>
              <a:endCxn id="125" idx="5"/>
            </p:cNvCxnSpPr>
            <p:nvPr/>
          </p:nvCxnSpPr>
          <p:spPr>
            <a:xfrm flipH="1" flipV="1">
              <a:off x="9108953" y="85580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B371E54A-06E8-984F-AA2C-B3AE27872038}"/>
                </a:ext>
              </a:extLst>
            </p:cNvPr>
            <p:cNvCxnSpPr>
              <a:cxnSpLocks/>
              <a:stCxn id="127" idx="3"/>
              <a:endCxn id="128" idx="7"/>
            </p:cNvCxnSpPr>
            <p:nvPr/>
          </p:nvCxnSpPr>
          <p:spPr>
            <a:xfrm flipH="1">
              <a:off x="9553272" y="84160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133">
              <a:extLst>
                <a:ext uri="{FF2B5EF4-FFF2-40B4-BE49-F238E27FC236}">
                  <a16:creationId xmlns:a16="http://schemas.microsoft.com/office/drawing/2014/main" id="{FD75B5F7-BAAE-DF44-9079-B6C72065F55D}"/>
                </a:ext>
              </a:extLst>
            </p:cNvPr>
            <p:cNvCxnSpPr>
              <a:cxnSpLocks/>
              <a:stCxn id="127" idx="2"/>
              <a:endCxn id="125" idx="6"/>
            </p:cNvCxnSpPr>
            <p:nvPr/>
          </p:nvCxnSpPr>
          <p:spPr>
            <a:xfrm flipH="1">
              <a:off x="9140460" y="76466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58DCB57E-ADC7-3E4B-B5A9-7DCA57398E75}"/>
                </a:ext>
              </a:extLst>
            </p:cNvPr>
            <p:cNvCxnSpPr>
              <a:cxnSpLocks/>
              <a:stCxn id="125" idx="2"/>
              <a:endCxn id="124" idx="6"/>
            </p:cNvCxnSpPr>
            <p:nvPr/>
          </p:nvCxnSpPr>
          <p:spPr>
            <a:xfrm flipH="1">
              <a:off x="8386370" y="77886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>
              <a:extLst>
                <a:ext uri="{FF2B5EF4-FFF2-40B4-BE49-F238E27FC236}">
                  <a16:creationId xmlns:a16="http://schemas.microsoft.com/office/drawing/2014/main" id="{F3F160E5-F5F1-6F40-8E3F-79F97CFFCC25}"/>
                </a:ext>
              </a:extLst>
            </p:cNvPr>
            <p:cNvCxnSpPr>
              <a:cxnSpLocks/>
              <a:stCxn id="124" idx="3"/>
              <a:endCxn id="109" idx="7"/>
            </p:cNvCxnSpPr>
            <p:nvPr/>
          </p:nvCxnSpPr>
          <p:spPr>
            <a:xfrm flipH="1">
              <a:off x="7809676" y="95042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>
              <a:extLst>
                <a:ext uri="{FF2B5EF4-FFF2-40B4-BE49-F238E27FC236}">
                  <a16:creationId xmlns:a16="http://schemas.microsoft.com/office/drawing/2014/main" id="{811C75B4-3568-C946-8DA6-C03D8E829926}"/>
                </a:ext>
              </a:extLst>
            </p:cNvPr>
            <p:cNvCxnSpPr>
              <a:cxnSpLocks/>
              <a:stCxn id="138" idx="2"/>
              <a:endCxn id="112" idx="5"/>
            </p:cNvCxnSpPr>
            <p:nvPr/>
          </p:nvCxnSpPr>
          <p:spPr>
            <a:xfrm flipH="1" flipV="1">
              <a:off x="8101033" y="2203034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12281FAC-2FCE-8A46-9578-2BF857B99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52793" y="242383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C0AECF62-A3DA-574E-941A-26043B12E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01379" y="177615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33D01A14-77F6-624F-BC0F-AA74E4812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80199" y="197782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CB35EEDC-0FFC-4A42-8202-50BDD3EEC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93991" y="282198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A5E6B514-545C-7F48-92AF-F60779CF4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5841" y="28634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43" name="直线连接符 142">
              <a:extLst>
                <a:ext uri="{FF2B5EF4-FFF2-40B4-BE49-F238E27FC236}">
                  <a16:creationId xmlns:a16="http://schemas.microsoft.com/office/drawing/2014/main" id="{A5EDBD8F-2E91-F14F-B9F4-B27FA8686337}"/>
                </a:ext>
              </a:extLst>
            </p:cNvPr>
            <p:cNvCxnSpPr>
              <a:cxnSpLocks/>
              <a:stCxn id="138" idx="1"/>
              <a:endCxn id="139" idx="4"/>
            </p:cNvCxnSpPr>
            <p:nvPr/>
          </p:nvCxnSpPr>
          <p:spPr>
            <a:xfrm flipH="1" flipV="1">
              <a:off x="9108953" y="1993780"/>
              <a:ext cx="175347" cy="4619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>
              <a:extLst>
                <a:ext uri="{FF2B5EF4-FFF2-40B4-BE49-F238E27FC236}">
                  <a16:creationId xmlns:a16="http://schemas.microsoft.com/office/drawing/2014/main" id="{13E833A6-A893-7749-A10F-14F569D6E511}"/>
                </a:ext>
              </a:extLst>
            </p:cNvPr>
            <p:cNvCxnSpPr>
              <a:cxnSpLocks/>
              <a:stCxn id="138" idx="7"/>
              <a:endCxn id="140" idx="3"/>
            </p:cNvCxnSpPr>
            <p:nvPr/>
          </p:nvCxnSpPr>
          <p:spPr>
            <a:xfrm flipV="1">
              <a:off x="9436433" y="2163583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>
              <a:extLst>
                <a:ext uri="{FF2B5EF4-FFF2-40B4-BE49-F238E27FC236}">
                  <a16:creationId xmlns:a16="http://schemas.microsoft.com/office/drawing/2014/main" id="{1BBDE388-196D-694B-BE14-66299F986E55}"/>
                </a:ext>
              </a:extLst>
            </p:cNvPr>
            <p:cNvCxnSpPr>
              <a:cxnSpLocks/>
              <a:stCxn id="138" idx="3"/>
              <a:endCxn id="142" idx="7"/>
            </p:cNvCxnSpPr>
            <p:nvPr/>
          </p:nvCxnSpPr>
          <p:spPr>
            <a:xfrm flipH="1">
              <a:off x="8839481" y="2609590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C9B7CC38-3B53-5047-AD9C-11DC15428A2D}"/>
                </a:ext>
              </a:extLst>
            </p:cNvPr>
            <p:cNvCxnSpPr>
              <a:cxnSpLocks/>
              <a:stCxn id="141" idx="1"/>
              <a:endCxn id="138" idx="5"/>
            </p:cNvCxnSpPr>
            <p:nvPr/>
          </p:nvCxnSpPr>
          <p:spPr>
            <a:xfrm flipH="1" flipV="1">
              <a:off x="9436433" y="2609590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F73FD103-81A4-FD49-B78A-8FAB81D6F102}"/>
                </a:ext>
              </a:extLst>
            </p:cNvPr>
            <p:cNvCxnSpPr>
              <a:cxnSpLocks/>
              <a:stCxn id="148" idx="7"/>
              <a:endCxn id="111" idx="3"/>
            </p:cNvCxnSpPr>
            <p:nvPr/>
          </p:nvCxnSpPr>
          <p:spPr>
            <a:xfrm flipV="1">
              <a:off x="7062474" y="2215339"/>
              <a:ext cx="348838" cy="4937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0D95996-91BC-4345-A323-1CB5F12330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8834" y="267725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52B5D214-F0B9-E347-9776-889C81D00B84}"/>
                </a:ext>
              </a:extLst>
            </p:cNvPr>
            <p:cNvSpPr txBox="1"/>
            <p:nvPr/>
          </p:nvSpPr>
          <p:spPr>
            <a:xfrm>
              <a:off x="8854997" y="66291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A1C873B9-E12E-8248-B280-C094E84A3A8B}"/>
                </a:ext>
              </a:extLst>
            </p:cNvPr>
            <p:cNvSpPr txBox="1"/>
            <p:nvPr/>
          </p:nvSpPr>
          <p:spPr>
            <a:xfrm>
              <a:off x="9302345" y="257947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0E1E858-DE07-9842-BF26-1C57AB4CCE60}"/>
                </a:ext>
              </a:extLst>
            </p:cNvPr>
            <p:cNvSpPr txBox="1"/>
            <p:nvPr/>
          </p:nvSpPr>
          <p:spPr>
            <a:xfrm>
              <a:off x="9300219" y="101049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4F92939-CA19-6447-8E41-9C36C7A33963}"/>
                </a:ext>
              </a:extLst>
            </p:cNvPr>
            <p:cNvSpPr txBox="1"/>
            <p:nvPr/>
          </p:nvSpPr>
          <p:spPr>
            <a:xfrm>
              <a:off x="9726270" y="65104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5B6DE81C-DB59-3C47-B167-2D3299C4EEBC}"/>
                </a:ext>
              </a:extLst>
            </p:cNvPr>
            <p:cNvSpPr txBox="1"/>
            <p:nvPr/>
          </p:nvSpPr>
          <p:spPr>
            <a:xfrm>
              <a:off x="8932084" y="1772272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17065D3C-13FE-E747-996D-6B1A7964697B}"/>
                </a:ext>
              </a:extLst>
            </p:cNvPr>
            <p:cNvSpPr txBox="1"/>
            <p:nvPr/>
          </p:nvSpPr>
          <p:spPr>
            <a:xfrm>
              <a:off x="8588554" y="2858628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8BEA6360-A2D4-7E4E-B3E3-CB4ADFAFE6CA}"/>
                </a:ext>
              </a:extLst>
            </p:cNvPr>
            <p:cNvSpPr txBox="1"/>
            <p:nvPr/>
          </p:nvSpPr>
          <p:spPr>
            <a:xfrm>
              <a:off x="9178366" y="2415059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77B58651-14F9-4B4B-87B2-B6E4FD7B3E20}"/>
                </a:ext>
              </a:extLst>
            </p:cNvPr>
            <p:cNvSpPr txBox="1"/>
            <p:nvPr/>
          </p:nvSpPr>
          <p:spPr>
            <a:xfrm>
              <a:off x="9612911" y="1972972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4E821D95-1C1A-FA40-9D68-198FEE784F4F}"/>
                </a:ext>
              </a:extLst>
            </p:cNvPr>
            <p:cNvSpPr txBox="1"/>
            <p:nvPr/>
          </p:nvSpPr>
          <p:spPr>
            <a:xfrm>
              <a:off x="9821426" y="2816147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B67CB0-28E1-CC4D-97A3-42BF1263F266}"/>
              </a:ext>
            </a:extLst>
          </p:cNvPr>
          <p:cNvGrpSpPr/>
          <p:nvPr/>
        </p:nvGrpSpPr>
        <p:grpSpPr>
          <a:xfrm>
            <a:off x="590653" y="4036833"/>
            <a:ext cx="2946090" cy="1989262"/>
            <a:chOff x="7719183" y="3843704"/>
            <a:chExt cx="2946090" cy="1989262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0D223EF-82FA-6E47-81BA-4ACFBB31A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5318" y="47338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4A7EDED0-A1FD-5A48-82B7-9E10BD803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9183" y="513151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0267067B-6BA5-2D44-87FC-AFC2AA3B0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086" y="561534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797F6740-76FB-FD4B-9CF0-E897879A8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6675" y="560303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C2AE103C-7587-674C-A9C0-BC44B1E76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3123" y="513151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6408A4D9-BAE2-FA4F-AFA4-11C80839A9A9}"/>
                </a:ext>
              </a:extLst>
            </p:cNvPr>
            <p:cNvCxnSpPr>
              <a:cxnSpLocks/>
              <a:stCxn id="162" idx="7"/>
              <a:endCxn id="161" idx="3"/>
            </p:cNvCxnSpPr>
            <p:nvPr/>
          </p:nvCxnSpPr>
          <p:spPr>
            <a:xfrm flipV="1">
              <a:off x="7902823" y="4919582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E5DB42FD-DD82-C74E-8E24-B8134ECC385F}"/>
                </a:ext>
              </a:extLst>
            </p:cNvPr>
            <p:cNvCxnSpPr>
              <a:cxnSpLocks/>
              <a:stCxn id="165" idx="1"/>
              <a:endCxn id="161" idx="5"/>
            </p:cNvCxnSpPr>
            <p:nvPr/>
          </p:nvCxnSpPr>
          <p:spPr>
            <a:xfrm flipH="1" flipV="1">
              <a:off x="8398958" y="4919582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90C23C0F-1859-0B4D-AD0C-46635DB10905}"/>
                </a:ext>
              </a:extLst>
            </p:cNvPr>
            <p:cNvCxnSpPr>
              <a:cxnSpLocks/>
              <a:stCxn id="163" idx="0"/>
              <a:endCxn id="161" idx="4"/>
            </p:cNvCxnSpPr>
            <p:nvPr/>
          </p:nvCxnSpPr>
          <p:spPr>
            <a:xfrm flipV="1">
              <a:off x="8076660" y="4951452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9014363F-BFA7-714B-AC74-CA56B94E25EF}"/>
                </a:ext>
              </a:extLst>
            </p:cNvPr>
            <p:cNvCxnSpPr>
              <a:cxnSpLocks/>
              <a:stCxn id="164" idx="0"/>
              <a:endCxn id="161" idx="4"/>
            </p:cNvCxnSpPr>
            <p:nvPr/>
          </p:nvCxnSpPr>
          <p:spPr>
            <a:xfrm flipH="1" flipV="1">
              <a:off x="8322892" y="4951452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169">
              <a:extLst>
                <a:ext uri="{FF2B5EF4-FFF2-40B4-BE49-F238E27FC236}">
                  <a16:creationId xmlns:a16="http://schemas.microsoft.com/office/drawing/2014/main" id="{BA5A1986-2487-E848-975C-8BCD279867C9}"/>
                </a:ext>
              </a:extLst>
            </p:cNvPr>
            <p:cNvCxnSpPr>
              <a:cxnSpLocks/>
              <a:stCxn id="164" idx="1"/>
              <a:endCxn id="162" idx="5"/>
            </p:cNvCxnSpPr>
            <p:nvPr/>
          </p:nvCxnSpPr>
          <p:spPr>
            <a:xfrm flipH="1" flipV="1">
              <a:off x="7902823" y="5317267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54435713-7874-F140-9387-B0C87B3C52B5}"/>
                </a:ext>
              </a:extLst>
            </p:cNvPr>
            <p:cNvCxnSpPr>
              <a:cxnSpLocks/>
              <a:stCxn id="165" idx="2"/>
              <a:endCxn id="162" idx="6"/>
            </p:cNvCxnSpPr>
            <p:nvPr/>
          </p:nvCxnSpPr>
          <p:spPr>
            <a:xfrm flipH="1">
              <a:off x="7934331" y="5240324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E59D8F3B-5117-4541-89C1-17CBB61BC244}"/>
                </a:ext>
              </a:extLst>
            </p:cNvPr>
            <p:cNvCxnSpPr>
              <a:cxnSpLocks/>
              <a:stCxn id="165" idx="3"/>
              <a:endCxn id="163" idx="7"/>
            </p:cNvCxnSpPr>
            <p:nvPr/>
          </p:nvCxnSpPr>
          <p:spPr>
            <a:xfrm flipH="1">
              <a:off x="8152726" y="5317267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>
              <a:extLst>
                <a:ext uri="{FF2B5EF4-FFF2-40B4-BE49-F238E27FC236}">
                  <a16:creationId xmlns:a16="http://schemas.microsoft.com/office/drawing/2014/main" id="{F721B974-8181-8243-B169-9489A31D2D48}"/>
                </a:ext>
              </a:extLst>
            </p:cNvPr>
            <p:cNvCxnSpPr>
              <a:cxnSpLocks/>
              <a:stCxn id="165" idx="4"/>
              <a:endCxn id="164" idx="7"/>
            </p:cNvCxnSpPr>
            <p:nvPr/>
          </p:nvCxnSpPr>
          <p:spPr>
            <a:xfrm flipH="1">
              <a:off x="8690315" y="5349137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173">
              <a:extLst>
                <a:ext uri="{FF2B5EF4-FFF2-40B4-BE49-F238E27FC236}">
                  <a16:creationId xmlns:a16="http://schemas.microsoft.com/office/drawing/2014/main" id="{7D914B88-26DD-E746-9A4D-7E51BFDD9350}"/>
                </a:ext>
              </a:extLst>
            </p:cNvPr>
            <p:cNvCxnSpPr>
              <a:cxnSpLocks/>
              <a:stCxn id="162" idx="4"/>
              <a:endCxn id="163" idx="1"/>
            </p:cNvCxnSpPr>
            <p:nvPr/>
          </p:nvCxnSpPr>
          <p:spPr>
            <a:xfrm>
              <a:off x="7826757" y="5349137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174">
              <a:extLst>
                <a:ext uri="{FF2B5EF4-FFF2-40B4-BE49-F238E27FC236}">
                  <a16:creationId xmlns:a16="http://schemas.microsoft.com/office/drawing/2014/main" id="{9CEC41CB-23A6-C643-AE03-0EBF954A6BB0}"/>
                </a:ext>
              </a:extLst>
            </p:cNvPr>
            <p:cNvCxnSpPr>
              <a:cxnSpLocks/>
              <a:stCxn id="163" idx="6"/>
              <a:endCxn id="164" idx="2"/>
            </p:cNvCxnSpPr>
            <p:nvPr/>
          </p:nvCxnSpPr>
          <p:spPr>
            <a:xfrm flipV="1">
              <a:off x="8184234" y="5711848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49707E6E-9E89-654B-88C0-92D3915A1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505" y="435042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A49E5352-8F94-B646-93EE-BDF9A59EB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4595" y="425581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9EAAD4C-AF7E-DF49-913A-0758A0656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14" y="385574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71605D02-EEE1-BA48-987E-66EE27EB2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84702" y="424161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399748BD-C5F9-4A49-9062-B1E13766BF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14" y="460297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81" name="直线连接符 180">
              <a:extLst>
                <a:ext uri="{FF2B5EF4-FFF2-40B4-BE49-F238E27FC236}">
                  <a16:creationId xmlns:a16="http://schemas.microsoft.com/office/drawing/2014/main" id="{08404C60-2FA1-2344-B984-8B38C8C349FE}"/>
                </a:ext>
              </a:extLst>
            </p:cNvPr>
            <p:cNvCxnSpPr>
              <a:cxnSpLocks/>
              <a:stCxn id="178" idx="3"/>
              <a:endCxn id="177" idx="7"/>
            </p:cNvCxnSpPr>
            <p:nvPr/>
          </p:nvCxnSpPr>
          <p:spPr>
            <a:xfrm flipH="1">
              <a:off x="9698235" y="4041501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81">
              <a:extLst>
                <a:ext uri="{FF2B5EF4-FFF2-40B4-BE49-F238E27FC236}">
                  <a16:creationId xmlns:a16="http://schemas.microsoft.com/office/drawing/2014/main" id="{A7B7AF39-1C70-A740-85D3-AA2DF9527742}"/>
                </a:ext>
              </a:extLst>
            </p:cNvPr>
            <p:cNvCxnSpPr>
              <a:cxnSpLocks/>
              <a:stCxn id="178" idx="5"/>
              <a:endCxn id="179" idx="1"/>
            </p:cNvCxnSpPr>
            <p:nvPr/>
          </p:nvCxnSpPr>
          <p:spPr>
            <a:xfrm>
              <a:off x="10142554" y="4041501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182">
              <a:extLst>
                <a:ext uri="{FF2B5EF4-FFF2-40B4-BE49-F238E27FC236}">
                  <a16:creationId xmlns:a16="http://schemas.microsoft.com/office/drawing/2014/main" id="{EC90092E-7DBE-4E4B-A8D9-1E7C97E6C895}"/>
                </a:ext>
              </a:extLst>
            </p:cNvPr>
            <p:cNvCxnSpPr>
              <a:cxnSpLocks/>
              <a:stCxn id="178" idx="4"/>
              <a:endCxn id="180" idx="0"/>
            </p:cNvCxnSpPr>
            <p:nvPr/>
          </p:nvCxnSpPr>
          <p:spPr>
            <a:xfrm>
              <a:off x="10066488" y="4073371"/>
              <a:ext cx="0" cy="5296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83">
              <a:extLst>
                <a:ext uri="{FF2B5EF4-FFF2-40B4-BE49-F238E27FC236}">
                  <a16:creationId xmlns:a16="http://schemas.microsoft.com/office/drawing/2014/main" id="{A7AAD0ED-8DAD-4546-BA8B-026C7A4DD53C}"/>
                </a:ext>
              </a:extLst>
            </p:cNvPr>
            <p:cNvCxnSpPr>
              <a:cxnSpLocks/>
              <a:stCxn id="180" idx="1"/>
              <a:endCxn id="177" idx="5"/>
            </p:cNvCxnSpPr>
            <p:nvPr/>
          </p:nvCxnSpPr>
          <p:spPr>
            <a:xfrm flipH="1" flipV="1">
              <a:off x="9698235" y="4441566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184">
              <a:extLst>
                <a:ext uri="{FF2B5EF4-FFF2-40B4-BE49-F238E27FC236}">
                  <a16:creationId xmlns:a16="http://schemas.microsoft.com/office/drawing/2014/main" id="{5A061849-EE79-5C48-8723-13C5AD11ACC2}"/>
                </a:ext>
              </a:extLst>
            </p:cNvPr>
            <p:cNvCxnSpPr>
              <a:cxnSpLocks/>
              <a:stCxn id="179" idx="3"/>
              <a:endCxn id="180" idx="7"/>
            </p:cNvCxnSpPr>
            <p:nvPr/>
          </p:nvCxnSpPr>
          <p:spPr>
            <a:xfrm flipH="1">
              <a:off x="10142554" y="4427366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185">
              <a:extLst>
                <a:ext uri="{FF2B5EF4-FFF2-40B4-BE49-F238E27FC236}">
                  <a16:creationId xmlns:a16="http://schemas.microsoft.com/office/drawing/2014/main" id="{8BB112AF-7612-974C-92E6-18D528C46066}"/>
                </a:ext>
              </a:extLst>
            </p:cNvPr>
            <p:cNvCxnSpPr>
              <a:cxnSpLocks/>
              <a:stCxn id="179" idx="2"/>
              <a:endCxn id="177" idx="6"/>
            </p:cNvCxnSpPr>
            <p:nvPr/>
          </p:nvCxnSpPr>
          <p:spPr>
            <a:xfrm flipH="1">
              <a:off x="9729742" y="4350423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186">
              <a:extLst>
                <a:ext uri="{FF2B5EF4-FFF2-40B4-BE49-F238E27FC236}">
                  <a16:creationId xmlns:a16="http://schemas.microsoft.com/office/drawing/2014/main" id="{8766158A-3E9C-7F4E-BB3C-2387F2DFE6BB}"/>
                </a:ext>
              </a:extLst>
            </p:cNvPr>
            <p:cNvCxnSpPr>
              <a:cxnSpLocks/>
              <a:stCxn id="177" idx="2"/>
              <a:endCxn id="176" idx="6"/>
            </p:cNvCxnSpPr>
            <p:nvPr/>
          </p:nvCxnSpPr>
          <p:spPr>
            <a:xfrm flipH="1">
              <a:off x="8975652" y="4364624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187">
              <a:extLst>
                <a:ext uri="{FF2B5EF4-FFF2-40B4-BE49-F238E27FC236}">
                  <a16:creationId xmlns:a16="http://schemas.microsoft.com/office/drawing/2014/main" id="{C1921673-A8D4-6148-9C11-82516B195CF2}"/>
                </a:ext>
              </a:extLst>
            </p:cNvPr>
            <p:cNvCxnSpPr>
              <a:cxnSpLocks/>
              <a:stCxn id="176" idx="3"/>
              <a:endCxn id="161" idx="7"/>
            </p:cNvCxnSpPr>
            <p:nvPr/>
          </p:nvCxnSpPr>
          <p:spPr>
            <a:xfrm flipH="1">
              <a:off x="8398958" y="4536179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9F1400D4-F21F-E548-AAB3-5A83D982689D}"/>
                </a:ext>
              </a:extLst>
            </p:cNvPr>
            <p:cNvSpPr txBox="1"/>
            <p:nvPr/>
          </p:nvSpPr>
          <p:spPr>
            <a:xfrm>
              <a:off x="9444279" y="4248671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E88BC8BA-845F-7747-BAD3-5DE7A6B70A82}"/>
                </a:ext>
              </a:extLst>
            </p:cNvPr>
            <p:cNvSpPr txBox="1"/>
            <p:nvPr/>
          </p:nvSpPr>
          <p:spPr>
            <a:xfrm>
              <a:off x="9891626" y="3843704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03A350FC-D9AD-534C-BBDF-9180C413D687}"/>
                </a:ext>
              </a:extLst>
            </p:cNvPr>
            <p:cNvSpPr txBox="1"/>
            <p:nvPr/>
          </p:nvSpPr>
          <p:spPr>
            <a:xfrm>
              <a:off x="9889501" y="4596249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BFD61C47-EB1C-694F-9595-CD9750117F4A}"/>
                </a:ext>
              </a:extLst>
            </p:cNvPr>
            <p:cNvSpPr txBox="1"/>
            <p:nvPr/>
          </p:nvSpPr>
          <p:spPr>
            <a:xfrm>
              <a:off x="10315552" y="4236800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764CF5-A7B3-D441-A4C3-787E4B0AC82E}"/>
              </a:ext>
            </a:extLst>
          </p:cNvPr>
          <p:cNvGrpSpPr/>
          <p:nvPr/>
        </p:nvGrpSpPr>
        <p:grpSpPr>
          <a:xfrm>
            <a:off x="4504246" y="3964032"/>
            <a:ext cx="2946090" cy="1989262"/>
            <a:chOff x="5192570" y="3335839"/>
            <a:chExt cx="2946090" cy="1989262"/>
          </a:xfrm>
        </p:grpSpPr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056A6A18-9A00-F546-AC4D-7846E5FF00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705" y="422596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C2BFD3C4-6BAD-AA4C-9526-0BA142BD6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2570" y="462364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C852BCFB-CA78-0E47-9F41-ED494A60D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2473" y="510747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CF873116-F09F-3545-9E68-FEB3563912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0062" y="509517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DB2027F8-6FDE-D34B-A986-3799BF27A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6510" y="462364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227" name="直线连接符 226">
              <a:extLst>
                <a:ext uri="{FF2B5EF4-FFF2-40B4-BE49-F238E27FC236}">
                  <a16:creationId xmlns:a16="http://schemas.microsoft.com/office/drawing/2014/main" id="{4DFB6B50-1C04-004F-A2DB-A42B919C7DDC}"/>
                </a:ext>
              </a:extLst>
            </p:cNvPr>
            <p:cNvCxnSpPr>
              <a:cxnSpLocks/>
              <a:stCxn id="223" idx="7"/>
              <a:endCxn id="222" idx="3"/>
            </p:cNvCxnSpPr>
            <p:nvPr/>
          </p:nvCxnSpPr>
          <p:spPr>
            <a:xfrm flipV="1">
              <a:off x="5376210" y="4411717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线连接符 227">
              <a:extLst>
                <a:ext uri="{FF2B5EF4-FFF2-40B4-BE49-F238E27FC236}">
                  <a16:creationId xmlns:a16="http://schemas.microsoft.com/office/drawing/2014/main" id="{CD940B46-8AD2-D04F-947B-E72FB90B9D76}"/>
                </a:ext>
              </a:extLst>
            </p:cNvPr>
            <p:cNvCxnSpPr>
              <a:cxnSpLocks/>
              <a:stCxn id="226" idx="1"/>
              <a:endCxn id="222" idx="5"/>
            </p:cNvCxnSpPr>
            <p:nvPr/>
          </p:nvCxnSpPr>
          <p:spPr>
            <a:xfrm flipH="1" flipV="1">
              <a:off x="5872345" y="4411717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28">
              <a:extLst>
                <a:ext uri="{FF2B5EF4-FFF2-40B4-BE49-F238E27FC236}">
                  <a16:creationId xmlns:a16="http://schemas.microsoft.com/office/drawing/2014/main" id="{3B4E9D27-F060-194C-A34C-79FE66F64681}"/>
                </a:ext>
              </a:extLst>
            </p:cNvPr>
            <p:cNvCxnSpPr>
              <a:cxnSpLocks/>
              <a:stCxn id="224" idx="0"/>
              <a:endCxn id="222" idx="4"/>
            </p:cNvCxnSpPr>
            <p:nvPr/>
          </p:nvCxnSpPr>
          <p:spPr>
            <a:xfrm flipV="1">
              <a:off x="5550047" y="4443587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29">
              <a:extLst>
                <a:ext uri="{FF2B5EF4-FFF2-40B4-BE49-F238E27FC236}">
                  <a16:creationId xmlns:a16="http://schemas.microsoft.com/office/drawing/2014/main" id="{E19DE266-3766-FB4F-AA90-9C64DB8DA8D9}"/>
                </a:ext>
              </a:extLst>
            </p:cNvPr>
            <p:cNvCxnSpPr>
              <a:cxnSpLocks/>
              <a:stCxn id="225" idx="0"/>
              <a:endCxn id="222" idx="4"/>
            </p:cNvCxnSpPr>
            <p:nvPr/>
          </p:nvCxnSpPr>
          <p:spPr>
            <a:xfrm flipH="1" flipV="1">
              <a:off x="5796279" y="4443587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30">
              <a:extLst>
                <a:ext uri="{FF2B5EF4-FFF2-40B4-BE49-F238E27FC236}">
                  <a16:creationId xmlns:a16="http://schemas.microsoft.com/office/drawing/2014/main" id="{17EDE1D8-F6BC-D943-8F91-19CBEFA91AF8}"/>
                </a:ext>
              </a:extLst>
            </p:cNvPr>
            <p:cNvCxnSpPr>
              <a:cxnSpLocks/>
              <a:stCxn id="225" idx="1"/>
              <a:endCxn id="223" idx="5"/>
            </p:cNvCxnSpPr>
            <p:nvPr/>
          </p:nvCxnSpPr>
          <p:spPr>
            <a:xfrm flipH="1" flipV="1">
              <a:off x="5376210" y="4809402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31">
              <a:extLst>
                <a:ext uri="{FF2B5EF4-FFF2-40B4-BE49-F238E27FC236}">
                  <a16:creationId xmlns:a16="http://schemas.microsoft.com/office/drawing/2014/main" id="{A3FD5687-01C9-044C-A35E-18887431059B}"/>
                </a:ext>
              </a:extLst>
            </p:cNvPr>
            <p:cNvCxnSpPr>
              <a:cxnSpLocks/>
              <a:stCxn id="226" idx="2"/>
              <a:endCxn id="223" idx="6"/>
            </p:cNvCxnSpPr>
            <p:nvPr/>
          </p:nvCxnSpPr>
          <p:spPr>
            <a:xfrm flipH="1">
              <a:off x="5407718" y="4732459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线连接符 232">
              <a:extLst>
                <a:ext uri="{FF2B5EF4-FFF2-40B4-BE49-F238E27FC236}">
                  <a16:creationId xmlns:a16="http://schemas.microsoft.com/office/drawing/2014/main" id="{47C53F3D-B53C-BC47-B66D-CFF9DB6007CC}"/>
                </a:ext>
              </a:extLst>
            </p:cNvPr>
            <p:cNvCxnSpPr>
              <a:cxnSpLocks/>
              <a:stCxn id="226" idx="3"/>
              <a:endCxn id="224" idx="7"/>
            </p:cNvCxnSpPr>
            <p:nvPr/>
          </p:nvCxnSpPr>
          <p:spPr>
            <a:xfrm flipH="1">
              <a:off x="5626113" y="4809402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线连接符 233">
              <a:extLst>
                <a:ext uri="{FF2B5EF4-FFF2-40B4-BE49-F238E27FC236}">
                  <a16:creationId xmlns:a16="http://schemas.microsoft.com/office/drawing/2014/main" id="{3F65E9C3-F8D3-224F-95B1-1F3D8693E5E5}"/>
                </a:ext>
              </a:extLst>
            </p:cNvPr>
            <p:cNvCxnSpPr>
              <a:cxnSpLocks/>
              <a:stCxn id="226" idx="4"/>
              <a:endCxn id="225" idx="7"/>
            </p:cNvCxnSpPr>
            <p:nvPr/>
          </p:nvCxnSpPr>
          <p:spPr>
            <a:xfrm flipH="1">
              <a:off x="6163702" y="4841272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线连接符 234">
              <a:extLst>
                <a:ext uri="{FF2B5EF4-FFF2-40B4-BE49-F238E27FC236}">
                  <a16:creationId xmlns:a16="http://schemas.microsoft.com/office/drawing/2014/main" id="{4B6ECAF7-3A8C-B241-9F3C-8D730369FD9C}"/>
                </a:ext>
              </a:extLst>
            </p:cNvPr>
            <p:cNvCxnSpPr>
              <a:cxnSpLocks/>
              <a:stCxn id="223" idx="4"/>
              <a:endCxn id="224" idx="1"/>
            </p:cNvCxnSpPr>
            <p:nvPr/>
          </p:nvCxnSpPr>
          <p:spPr>
            <a:xfrm>
              <a:off x="5300144" y="4841272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线连接符 235">
              <a:extLst>
                <a:ext uri="{FF2B5EF4-FFF2-40B4-BE49-F238E27FC236}">
                  <a16:creationId xmlns:a16="http://schemas.microsoft.com/office/drawing/2014/main" id="{3E21915C-C4AE-B841-97A5-845A6779C8CE}"/>
                </a:ext>
              </a:extLst>
            </p:cNvPr>
            <p:cNvCxnSpPr>
              <a:cxnSpLocks/>
              <a:stCxn id="224" idx="6"/>
              <a:endCxn id="225" idx="2"/>
            </p:cNvCxnSpPr>
            <p:nvPr/>
          </p:nvCxnSpPr>
          <p:spPr>
            <a:xfrm flipV="1">
              <a:off x="5657621" y="520398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BB18F6EC-A4FE-734F-B9E3-5A944ABBD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7982" y="374794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A5B344A9-6D90-944D-9AC2-52753FC61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2301" y="334788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5CF77697-514C-7E46-B47C-BCCF5CE2B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8089" y="373374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B13372E8-B85C-A943-9BB5-BDBEEF169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2301" y="409511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41" name="直线连接符 240">
              <a:extLst>
                <a:ext uri="{FF2B5EF4-FFF2-40B4-BE49-F238E27FC236}">
                  <a16:creationId xmlns:a16="http://schemas.microsoft.com/office/drawing/2014/main" id="{636F1287-C3FD-854E-B9A4-E082920473E4}"/>
                </a:ext>
              </a:extLst>
            </p:cNvPr>
            <p:cNvCxnSpPr>
              <a:cxnSpLocks/>
              <a:stCxn id="238" idx="3"/>
              <a:endCxn id="237" idx="7"/>
            </p:cNvCxnSpPr>
            <p:nvPr/>
          </p:nvCxnSpPr>
          <p:spPr>
            <a:xfrm flipH="1">
              <a:off x="7171622" y="3533636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线连接符 241">
              <a:extLst>
                <a:ext uri="{FF2B5EF4-FFF2-40B4-BE49-F238E27FC236}">
                  <a16:creationId xmlns:a16="http://schemas.microsoft.com/office/drawing/2014/main" id="{81B98C30-3E9F-F644-A227-2A9EC04E7030}"/>
                </a:ext>
              </a:extLst>
            </p:cNvPr>
            <p:cNvCxnSpPr>
              <a:cxnSpLocks/>
              <a:stCxn id="238" idx="5"/>
              <a:endCxn id="239" idx="1"/>
            </p:cNvCxnSpPr>
            <p:nvPr/>
          </p:nvCxnSpPr>
          <p:spPr>
            <a:xfrm>
              <a:off x="7615941" y="3533636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线连接符 242">
              <a:extLst>
                <a:ext uri="{FF2B5EF4-FFF2-40B4-BE49-F238E27FC236}">
                  <a16:creationId xmlns:a16="http://schemas.microsoft.com/office/drawing/2014/main" id="{E5272B30-DCF1-C24C-AD1E-800DD376F495}"/>
                </a:ext>
              </a:extLst>
            </p:cNvPr>
            <p:cNvCxnSpPr>
              <a:cxnSpLocks/>
              <a:stCxn id="238" idx="4"/>
              <a:endCxn id="240" idx="0"/>
            </p:cNvCxnSpPr>
            <p:nvPr/>
          </p:nvCxnSpPr>
          <p:spPr>
            <a:xfrm>
              <a:off x="7539875" y="3565506"/>
              <a:ext cx="0" cy="5296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线连接符 243">
              <a:extLst>
                <a:ext uri="{FF2B5EF4-FFF2-40B4-BE49-F238E27FC236}">
                  <a16:creationId xmlns:a16="http://schemas.microsoft.com/office/drawing/2014/main" id="{425FF9D3-2601-6F4C-9D18-30C46EC10C82}"/>
                </a:ext>
              </a:extLst>
            </p:cNvPr>
            <p:cNvCxnSpPr>
              <a:cxnSpLocks/>
              <a:stCxn id="240" idx="1"/>
              <a:endCxn id="237" idx="5"/>
            </p:cNvCxnSpPr>
            <p:nvPr/>
          </p:nvCxnSpPr>
          <p:spPr>
            <a:xfrm flipH="1" flipV="1">
              <a:off x="7171622" y="3933701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线连接符 244">
              <a:extLst>
                <a:ext uri="{FF2B5EF4-FFF2-40B4-BE49-F238E27FC236}">
                  <a16:creationId xmlns:a16="http://schemas.microsoft.com/office/drawing/2014/main" id="{7D076250-2B4A-A347-A34E-84C25FEA324E}"/>
                </a:ext>
              </a:extLst>
            </p:cNvPr>
            <p:cNvCxnSpPr>
              <a:cxnSpLocks/>
              <a:stCxn id="239" idx="3"/>
              <a:endCxn id="240" idx="7"/>
            </p:cNvCxnSpPr>
            <p:nvPr/>
          </p:nvCxnSpPr>
          <p:spPr>
            <a:xfrm flipH="1">
              <a:off x="7615941" y="3919501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线连接符 245">
              <a:extLst>
                <a:ext uri="{FF2B5EF4-FFF2-40B4-BE49-F238E27FC236}">
                  <a16:creationId xmlns:a16="http://schemas.microsoft.com/office/drawing/2014/main" id="{8E2D54F5-2383-7244-96C2-21A1C0114A32}"/>
                </a:ext>
              </a:extLst>
            </p:cNvPr>
            <p:cNvCxnSpPr>
              <a:cxnSpLocks/>
              <a:stCxn id="239" idx="2"/>
              <a:endCxn id="237" idx="6"/>
            </p:cNvCxnSpPr>
            <p:nvPr/>
          </p:nvCxnSpPr>
          <p:spPr>
            <a:xfrm flipH="1">
              <a:off x="7203129" y="3842558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4915C593-C880-0F43-9797-8CE8BE3FC3D2}"/>
                </a:ext>
              </a:extLst>
            </p:cNvPr>
            <p:cNvSpPr txBox="1"/>
            <p:nvPr/>
          </p:nvSpPr>
          <p:spPr>
            <a:xfrm>
              <a:off x="6917666" y="3740806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FB4599AC-939C-034C-A507-423FB47CCB65}"/>
                </a:ext>
              </a:extLst>
            </p:cNvPr>
            <p:cNvSpPr txBox="1"/>
            <p:nvPr/>
          </p:nvSpPr>
          <p:spPr>
            <a:xfrm>
              <a:off x="7365013" y="3335839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6CDA964D-762E-8146-A91E-8B7DEFAEDCDC}"/>
                </a:ext>
              </a:extLst>
            </p:cNvPr>
            <p:cNvSpPr txBox="1"/>
            <p:nvPr/>
          </p:nvSpPr>
          <p:spPr>
            <a:xfrm>
              <a:off x="7362888" y="4088384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09792598-E98E-9643-A606-74CC05510C9D}"/>
                </a:ext>
              </a:extLst>
            </p:cNvPr>
            <p:cNvSpPr txBox="1"/>
            <p:nvPr/>
          </p:nvSpPr>
          <p:spPr>
            <a:xfrm>
              <a:off x="7788939" y="3728935"/>
              <a:ext cx="3497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05B784-910F-BF40-88B4-299E818934B4}"/>
              </a:ext>
            </a:extLst>
          </p:cNvPr>
          <p:cNvGrpSpPr/>
          <p:nvPr/>
        </p:nvGrpSpPr>
        <p:grpSpPr>
          <a:xfrm>
            <a:off x="9154795" y="4796104"/>
            <a:ext cx="1219087" cy="1099140"/>
            <a:chOff x="5837511" y="5718439"/>
            <a:chExt cx="1219087" cy="1099140"/>
          </a:xfrm>
        </p:grpSpPr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98AFC2AC-C7A7-4245-96A4-7A864B54BC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3646" y="57184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070E19B0-ABD1-3E43-AAE3-4B8C26080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51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84D6EAFE-B239-7344-9548-E365DEE532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7414" y="659995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7FC3978F-7ACA-D04B-9605-5439116560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5003" y="658764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EDF17F78-2BAD-4A44-BE49-971BBCBDF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145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256" name="直线连接符 255">
              <a:extLst>
                <a:ext uri="{FF2B5EF4-FFF2-40B4-BE49-F238E27FC236}">
                  <a16:creationId xmlns:a16="http://schemas.microsoft.com/office/drawing/2014/main" id="{F962479D-DCB0-B94D-ACBA-352BAFAE8619}"/>
                </a:ext>
              </a:extLst>
            </p:cNvPr>
            <p:cNvCxnSpPr>
              <a:cxnSpLocks/>
              <a:stCxn id="252" idx="7"/>
              <a:endCxn id="251" idx="3"/>
            </p:cNvCxnSpPr>
            <p:nvPr/>
          </p:nvCxnSpPr>
          <p:spPr>
            <a:xfrm flipV="1">
              <a:off x="6021151" y="5904195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线连接符 256">
              <a:extLst>
                <a:ext uri="{FF2B5EF4-FFF2-40B4-BE49-F238E27FC236}">
                  <a16:creationId xmlns:a16="http://schemas.microsoft.com/office/drawing/2014/main" id="{211BCCDE-128E-6D4C-86D0-F4BFA5FEFBC9}"/>
                </a:ext>
              </a:extLst>
            </p:cNvPr>
            <p:cNvCxnSpPr>
              <a:cxnSpLocks/>
              <a:stCxn id="255" idx="1"/>
              <a:endCxn id="251" idx="5"/>
            </p:cNvCxnSpPr>
            <p:nvPr/>
          </p:nvCxnSpPr>
          <p:spPr>
            <a:xfrm flipH="1" flipV="1">
              <a:off x="6517286" y="5904195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线连接符 257">
              <a:extLst>
                <a:ext uri="{FF2B5EF4-FFF2-40B4-BE49-F238E27FC236}">
                  <a16:creationId xmlns:a16="http://schemas.microsoft.com/office/drawing/2014/main" id="{AA1ED76C-19CC-884D-9016-F319856C5B7C}"/>
                </a:ext>
              </a:extLst>
            </p:cNvPr>
            <p:cNvCxnSpPr>
              <a:cxnSpLocks/>
              <a:stCxn id="253" idx="0"/>
              <a:endCxn id="251" idx="4"/>
            </p:cNvCxnSpPr>
            <p:nvPr/>
          </p:nvCxnSpPr>
          <p:spPr>
            <a:xfrm flipV="1">
              <a:off x="6194988" y="5936065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线连接符 258">
              <a:extLst>
                <a:ext uri="{FF2B5EF4-FFF2-40B4-BE49-F238E27FC236}">
                  <a16:creationId xmlns:a16="http://schemas.microsoft.com/office/drawing/2014/main" id="{12F4FC57-C398-954D-96AA-8AA112B16C30}"/>
                </a:ext>
              </a:extLst>
            </p:cNvPr>
            <p:cNvCxnSpPr>
              <a:cxnSpLocks/>
              <a:stCxn id="254" idx="0"/>
              <a:endCxn id="251" idx="4"/>
            </p:cNvCxnSpPr>
            <p:nvPr/>
          </p:nvCxnSpPr>
          <p:spPr>
            <a:xfrm flipH="1" flipV="1">
              <a:off x="6441220" y="5936065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线连接符 259">
              <a:extLst>
                <a:ext uri="{FF2B5EF4-FFF2-40B4-BE49-F238E27FC236}">
                  <a16:creationId xmlns:a16="http://schemas.microsoft.com/office/drawing/2014/main" id="{EDB65E36-0FFA-0D46-9772-2E8AE6028732}"/>
                </a:ext>
              </a:extLst>
            </p:cNvPr>
            <p:cNvCxnSpPr>
              <a:cxnSpLocks/>
              <a:stCxn id="254" idx="1"/>
              <a:endCxn id="252" idx="5"/>
            </p:cNvCxnSpPr>
            <p:nvPr/>
          </p:nvCxnSpPr>
          <p:spPr>
            <a:xfrm flipH="1" flipV="1">
              <a:off x="6021151" y="6301880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线连接符 260">
              <a:extLst>
                <a:ext uri="{FF2B5EF4-FFF2-40B4-BE49-F238E27FC236}">
                  <a16:creationId xmlns:a16="http://schemas.microsoft.com/office/drawing/2014/main" id="{440FA5F9-3D45-1644-9092-2615A4AD236B}"/>
                </a:ext>
              </a:extLst>
            </p:cNvPr>
            <p:cNvCxnSpPr>
              <a:cxnSpLocks/>
              <a:stCxn id="255" idx="2"/>
              <a:endCxn id="252" idx="6"/>
            </p:cNvCxnSpPr>
            <p:nvPr/>
          </p:nvCxnSpPr>
          <p:spPr>
            <a:xfrm flipH="1">
              <a:off x="6052659" y="6224937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线连接符 261">
              <a:extLst>
                <a:ext uri="{FF2B5EF4-FFF2-40B4-BE49-F238E27FC236}">
                  <a16:creationId xmlns:a16="http://schemas.microsoft.com/office/drawing/2014/main" id="{919E5804-779D-FE42-9994-08B5DA2A797F}"/>
                </a:ext>
              </a:extLst>
            </p:cNvPr>
            <p:cNvCxnSpPr>
              <a:cxnSpLocks/>
              <a:stCxn id="255" idx="3"/>
              <a:endCxn id="253" idx="7"/>
            </p:cNvCxnSpPr>
            <p:nvPr/>
          </p:nvCxnSpPr>
          <p:spPr>
            <a:xfrm flipH="1">
              <a:off x="6271054" y="6301880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线连接符 262">
              <a:extLst>
                <a:ext uri="{FF2B5EF4-FFF2-40B4-BE49-F238E27FC236}">
                  <a16:creationId xmlns:a16="http://schemas.microsoft.com/office/drawing/2014/main" id="{B1E72147-5CF7-E848-953D-72E0AB07E1F8}"/>
                </a:ext>
              </a:extLst>
            </p:cNvPr>
            <p:cNvCxnSpPr>
              <a:cxnSpLocks/>
              <a:stCxn id="255" idx="4"/>
              <a:endCxn id="254" idx="7"/>
            </p:cNvCxnSpPr>
            <p:nvPr/>
          </p:nvCxnSpPr>
          <p:spPr>
            <a:xfrm flipH="1">
              <a:off x="6808643" y="6333750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线连接符 263">
              <a:extLst>
                <a:ext uri="{FF2B5EF4-FFF2-40B4-BE49-F238E27FC236}">
                  <a16:creationId xmlns:a16="http://schemas.microsoft.com/office/drawing/2014/main" id="{4D363CC3-80D0-7D4A-BBB2-56EF796B48CE}"/>
                </a:ext>
              </a:extLst>
            </p:cNvPr>
            <p:cNvCxnSpPr>
              <a:cxnSpLocks/>
              <a:stCxn id="252" idx="4"/>
              <a:endCxn id="253" idx="1"/>
            </p:cNvCxnSpPr>
            <p:nvPr/>
          </p:nvCxnSpPr>
          <p:spPr>
            <a:xfrm>
              <a:off x="5945085" y="6333750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连接符 264">
              <a:extLst>
                <a:ext uri="{FF2B5EF4-FFF2-40B4-BE49-F238E27FC236}">
                  <a16:creationId xmlns:a16="http://schemas.microsoft.com/office/drawing/2014/main" id="{AB57B425-60EC-F446-90E7-24DAE0C404C4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302562" y="6696461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coreness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-core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E220C4-4869-AC42-B1C4-B62B9A70AD2D}"/>
              </a:ext>
            </a:extLst>
          </p:cNvPr>
          <p:cNvSpPr txBox="1"/>
          <p:nvPr/>
        </p:nvSpPr>
        <p:spPr>
          <a:xfrm>
            <a:off x="7378997" y="381000"/>
            <a:ext cx="132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1-core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CCDC87C-288B-4A46-9530-D53D4A0C71CA}"/>
              </a:ext>
            </a:extLst>
          </p:cNvPr>
          <p:cNvSpPr txBox="1"/>
          <p:nvPr/>
        </p:nvSpPr>
        <p:spPr>
          <a:xfrm>
            <a:off x="2172586" y="5425647"/>
            <a:ext cx="132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2-core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21E4A0B8-75B4-E049-AE86-E2509BB3E20B}"/>
              </a:ext>
            </a:extLst>
          </p:cNvPr>
          <p:cNvSpPr txBox="1"/>
          <p:nvPr/>
        </p:nvSpPr>
        <p:spPr>
          <a:xfrm>
            <a:off x="4727589" y="4132019"/>
            <a:ext cx="132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3-core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79DCC1FF-BA80-6348-9AE1-ACA95BB70BA7}"/>
              </a:ext>
            </a:extLst>
          </p:cNvPr>
          <p:cNvSpPr txBox="1"/>
          <p:nvPr/>
        </p:nvSpPr>
        <p:spPr>
          <a:xfrm>
            <a:off x="8335791" y="4141091"/>
            <a:ext cx="132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4-core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coreness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coreness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-core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06AA0B0C-AA7C-8D42-8436-C481F1FA4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09612"/>
              </p:ext>
            </p:extLst>
          </p:nvPr>
        </p:nvGraphicFramePr>
        <p:xfrm>
          <a:off x="806175" y="3518520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9B8575A7-D326-1D4A-B47F-0692CA3C6479}"/>
              </a:ext>
            </a:extLst>
          </p:cNvPr>
          <p:cNvGrpSpPr>
            <a:grpSpLocks noChangeAspect="1"/>
          </p:cNvGrpSpPr>
          <p:nvPr/>
        </p:nvGrpSpPr>
        <p:grpSpPr>
          <a:xfrm>
            <a:off x="7170480" y="236262"/>
            <a:ext cx="3832285" cy="2853846"/>
            <a:chOff x="4764161" y="2763406"/>
            <a:chExt cx="3843633" cy="2862296"/>
          </a:xfrm>
        </p:grpSpPr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FB3E8406-5D16-9D49-B652-96C2543C1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83" y="365352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F6BFDBDC-FF8A-6B4A-B7F3-AE6922A61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4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FE6E38B2-99B5-E149-96EA-CA7C8707B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51" y="453504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199132E6-2CE1-994D-AA67-3D2FF283F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40" y="45227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C8453FA3-3DB6-2F45-902A-F9546C7DB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8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203" name="直线连接符 202">
              <a:extLst>
                <a:ext uri="{FF2B5EF4-FFF2-40B4-BE49-F238E27FC236}">
                  <a16:creationId xmlns:a16="http://schemas.microsoft.com/office/drawing/2014/main" id="{BA4A8FC7-A19D-6D47-8D92-F7FA4AE79942}"/>
                </a:ext>
              </a:extLst>
            </p:cNvPr>
            <p:cNvCxnSpPr>
              <a:cxnSpLocks/>
              <a:stCxn id="199" idx="7"/>
              <a:endCxn id="198" idx="3"/>
            </p:cNvCxnSpPr>
            <p:nvPr/>
          </p:nvCxnSpPr>
          <p:spPr>
            <a:xfrm flipV="1">
              <a:off x="5750188" y="3839286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线连接符 203">
              <a:extLst>
                <a:ext uri="{FF2B5EF4-FFF2-40B4-BE49-F238E27FC236}">
                  <a16:creationId xmlns:a16="http://schemas.microsoft.com/office/drawing/2014/main" id="{8EF06654-23C9-3F4C-91F8-8F17086D825C}"/>
                </a:ext>
              </a:extLst>
            </p:cNvPr>
            <p:cNvCxnSpPr>
              <a:cxnSpLocks/>
              <a:stCxn id="202" idx="1"/>
              <a:endCxn id="198" idx="5"/>
            </p:cNvCxnSpPr>
            <p:nvPr/>
          </p:nvCxnSpPr>
          <p:spPr>
            <a:xfrm flipH="1" flipV="1">
              <a:off x="6246323" y="3839286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线连接符 204">
              <a:extLst>
                <a:ext uri="{FF2B5EF4-FFF2-40B4-BE49-F238E27FC236}">
                  <a16:creationId xmlns:a16="http://schemas.microsoft.com/office/drawing/2014/main" id="{70BB0D44-F439-5A49-8AFB-15A77397B8AF}"/>
                </a:ext>
              </a:extLst>
            </p:cNvPr>
            <p:cNvCxnSpPr>
              <a:cxnSpLocks/>
              <a:stCxn id="200" idx="0"/>
              <a:endCxn id="198" idx="4"/>
            </p:cNvCxnSpPr>
            <p:nvPr/>
          </p:nvCxnSpPr>
          <p:spPr>
            <a:xfrm flipV="1">
              <a:off x="5924025" y="3871156"/>
              <a:ext cx="246232" cy="6638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线连接符 205">
              <a:extLst>
                <a:ext uri="{FF2B5EF4-FFF2-40B4-BE49-F238E27FC236}">
                  <a16:creationId xmlns:a16="http://schemas.microsoft.com/office/drawing/2014/main" id="{057117D7-D7C5-534B-8627-0C51BA4FC4D3}"/>
                </a:ext>
              </a:extLst>
            </p:cNvPr>
            <p:cNvCxnSpPr>
              <a:cxnSpLocks/>
              <a:stCxn id="201" idx="0"/>
              <a:endCxn id="198" idx="4"/>
            </p:cNvCxnSpPr>
            <p:nvPr/>
          </p:nvCxnSpPr>
          <p:spPr>
            <a:xfrm flipH="1" flipV="1">
              <a:off x="6170257" y="3871156"/>
              <a:ext cx="291356" cy="6515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1F9505AF-2D13-BD42-A347-36F2D0634213}"/>
                </a:ext>
              </a:extLst>
            </p:cNvPr>
            <p:cNvCxnSpPr>
              <a:cxnSpLocks/>
              <a:stCxn id="201" idx="1"/>
              <a:endCxn id="199" idx="5"/>
            </p:cNvCxnSpPr>
            <p:nvPr/>
          </p:nvCxnSpPr>
          <p:spPr>
            <a:xfrm flipH="1" flipV="1">
              <a:off x="5750188" y="4236971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E4CE0A2F-EDBE-AA4B-87DA-B9B375E383B4}"/>
                </a:ext>
              </a:extLst>
            </p:cNvPr>
            <p:cNvCxnSpPr>
              <a:cxnSpLocks/>
              <a:stCxn id="202" idx="2"/>
              <a:endCxn id="199" idx="6"/>
            </p:cNvCxnSpPr>
            <p:nvPr/>
          </p:nvCxnSpPr>
          <p:spPr>
            <a:xfrm flipH="1">
              <a:off x="5781696" y="4160028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5A007A19-EF9D-C043-99E4-5E3CFB834AE0}"/>
                </a:ext>
              </a:extLst>
            </p:cNvPr>
            <p:cNvCxnSpPr>
              <a:cxnSpLocks/>
              <a:stCxn id="202" idx="3"/>
              <a:endCxn id="200" idx="7"/>
            </p:cNvCxnSpPr>
            <p:nvPr/>
          </p:nvCxnSpPr>
          <p:spPr>
            <a:xfrm flipH="1">
              <a:off x="6000091" y="4236971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C8BC0923-B1C7-3345-B40B-31992AFB271B}"/>
                </a:ext>
              </a:extLst>
            </p:cNvPr>
            <p:cNvCxnSpPr>
              <a:cxnSpLocks/>
              <a:stCxn id="202" idx="4"/>
              <a:endCxn id="201" idx="7"/>
            </p:cNvCxnSpPr>
            <p:nvPr/>
          </p:nvCxnSpPr>
          <p:spPr>
            <a:xfrm flipH="1">
              <a:off x="6537680" y="4268841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3A305314-A504-8145-AE87-F41A82B3A142}"/>
                </a:ext>
              </a:extLst>
            </p:cNvPr>
            <p:cNvCxnSpPr>
              <a:cxnSpLocks/>
              <a:stCxn id="199" idx="4"/>
              <a:endCxn id="200" idx="1"/>
            </p:cNvCxnSpPr>
            <p:nvPr/>
          </p:nvCxnSpPr>
          <p:spPr>
            <a:xfrm>
              <a:off x="5674122" y="4268841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线连接符 211">
              <a:extLst>
                <a:ext uri="{FF2B5EF4-FFF2-40B4-BE49-F238E27FC236}">
                  <a16:creationId xmlns:a16="http://schemas.microsoft.com/office/drawing/2014/main" id="{9A5B170A-E7F7-6D41-B789-C37B3393AEB2}"/>
                </a:ext>
              </a:extLst>
            </p:cNvPr>
            <p:cNvCxnSpPr>
              <a:cxnSpLocks/>
              <a:stCxn id="200" idx="6"/>
              <a:endCxn id="201" idx="2"/>
            </p:cNvCxnSpPr>
            <p:nvPr/>
          </p:nvCxnSpPr>
          <p:spPr>
            <a:xfrm flipV="1">
              <a:off x="6031599" y="463155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13EBB6CE-0DF9-1748-BB7A-3CF501511A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70" y="32701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8715DC1E-F759-CA48-A404-DA89EDA50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60" y="317551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D89DE386-84C2-DA49-9EB8-64BA20396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277544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0C6031FE-F1F5-9D40-B994-6213305AE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67" y="316131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2EF7E65E-DE46-6B4E-A756-827B9D6FA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352267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18" name="直线连接符 217">
              <a:extLst>
                <a:ext uri="{FF2B5EF4-FFF2-40B4-BE49-F238E27FC236}">
                  <a16:creationId xmlns:a16="http://schemas.microsoft.com/office/drawing/2014/main" id="{B77825FA-A1FF-6E45-A9FB-0F12F0B45EBB}"/>
                </a:ext>
              </a:extLst>
            </p:cNvPr>
            <p:cNvCxnSpPr>
              <a:cxnSpLocks/>
              <a:stCxn id="215" idx="3"/>
              <a:endCxn id="214" idx="7"/>
            </p:cNvCxnSpPr>
            <p:nvPr/>
          </p:nvCxnSpPr>
          <p:spPr>
            <a:xfrm flipH="1">
              <a:off x="7545600" y="2961203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连接符 218">
              <a:extLst>
                <a:ext uri="{FF2B5EF4-FFF2-40B4-BE49-F238E27FC236}">
                  <a16:creationId xmlns:a16="http://schemas.microsoft.com/office/drawing/2014/main" id="{1C492A44-A51D-2647-9E73-F34554D56F3B}"/>
                </a:ext>
              </a:extLst>
            </p:cNvPr>
            <p:cNvCxnSpPr>
              <a:cxnSpLocks/>
              <a:stCxn id="215" idx="5"/>
              <a:endCxn id="216" idx="1"/>
            </p:cNvCxnSpPr>
            <p:nvPr/>
          </p:nvCxnSpPr>
          <p:spPr>
            <a:xfrm>
              <a:off x="7989919" y="2961203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219">
              <a:extLst>
                <a:ext uri="{FF2B5EF4-FFF2-40B4-BE49-F238E27FC236}">
                  <a16:creationId xmlns:a16="http://schemas.microsoft.com/office/drawing/2014/main" id="{883743E1-A0EB-3A4D-BAD6-E9C4FA2B7262}"/>
                </a:ext>
              </a:extLst>
            </p:cNvPr>
            <p:cNvCxnSpPr>
              <a:cxnSpLocks/>
              <a:stCxn id="215" idx="4"/>
              <a:endCxn id="217" idx="0"/>
            </p:cNvCxnSpPr>
            <p:nvPr/>
          </p:nvCxnSpPr>
          <p:spPr>
            <a:xfrm>
              <a:off x="7913853" y="2993073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220">
              <a:extLst>
                <a:ext uri="{FF2B5EF4-FFF2-40B4-BE49-F238E27FC236}">
                  <a16:creationId xmlns:a16="http://schemas.microsoft.com/office/drawing/2014/main" id="{CA74F79A-897A-E446-801C-7D11CEB8192E}"/>
                </a:ext>
              </a:extLst>
            </p:cNvPr>
            <p:cNvCxnSpPr>
              <a:cxnSpLocks/>
              <a:stCxn id="217" idx="1"/>
              <a:endCxn id="214" idx="5"/>
            </p:cNvCxnSpPr>
            <p:nvPr/>
          </p:nvCxnSpPr>
          <p:spPr>
            <a:xfrm flipH="1" flipV="1">
              <a:off x="7545600" y="336126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连接符 266">
              <a:extLst>
                <a:ext uri="{FF2B5EF4-FFF2-40B4-BE49-F238E27FC236}">
                  <a16:creationId xmlns:a16="http://schemas.microsoft.com/office/drawing/2014/main" id="{3B2055A1-3BCF-1D46-9CAB-DD7F5902B189}"/>
                </a:ext>
              </a:extLst>
            </p:cNvPr>
            <p:cNvCxnSpPr>
              <a:cxnSpLocks/>
              <a:stCxn id="216" idx="3"/>
              <a:endCxn id="217" idx="7"/>
            </p:cNvCxnSpPr>
            <p:nvPr/>
          </p:nvCxnSpPr>
          <p:spPr>
            <a:xfrm flipH="1">
              <a:off x="7989919" y="334706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连接符 267">
              <a:extLst>
                <a:ext uri="{FF2B5EF4-FFF2-40B4-BE49-F238E27FC236}">
                  <a16:creationId xmlns:a16="http://schemas.microsoft.com/office/drawing/2014/main" id="{AACB44E0-DD6E-AB46-B920-88AD2CE5D3A0}"/>
                </a:ext>
              </a:extLst>
            </p:cNvPr>
            <p:cNvCxnSpPr>
              <a:cxnSpLocks/>
              <a:stCxn id="216" idx="2"/>
              <a:endCxn id="214" idx="6"/>
            </p:cNvCxnSpPr>
            <p:nvPr/>
          </p:nvCxnSpPr>
          <p:spPr>
            <a:xfrm flipH="1">
              <a:off x="7577107" y="327012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连接符 268">
              <a:extLst>
                <a:ext uri="{FF2B5EF4-FFF2-40B4-BE49-F238E27FC236}">
                  <a16:creationId xmlns:a16="http://schemas.microsoft.com/office/drawing/2014/main" id="{C7C53A4A-DFBF-AE48-97C4-0173CE7A3C84}"/>
                </a:ext>
              </a:extLst>
            </p:cNvPr>
            <p:cNvCxnSpPr>
              <a:cxnSpLocks/>
              <a:stCxn id="214" idx="2"/>
              <a:endCxn id="213" idx="6"/>
            </p:cNvCxnSpPr>
            <p:nvPr/>
          </p:nvCxnSpPr>
          <p:spPr>
            <a:xfrm flipH="1">
              <a:off x="6823017" y="328432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连接符 269">
              <a:extLst>
                <a:ext uri="{FF2B5EF4-FFF2-40B4-BE49-F238E27FC236}">
                  <a16:creationId xmlns:a16="http://schemas.microsoft.com/office/drawing/2014/main" id="{D718CB95-6471-0848-863A-ACFF4E609D68}"/>
                </a:ext>
              </a:extLst>
            </p:cNvPr>
            <p:cNvCxnSpPr>
              <a:cxnSpLocks/>
              <a:stCxn id="213" idx="3"/>
              <a:endCxn id="198" idx="7"/>
            </p:cNvCxnSpPr>
            <p:nvPr/>
          </p:nvCxnSpPr>
          <p:spPr>
            <a:xfrm flipH="1">
              <a:off x="6246323" y="345588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连接符 270">
              <a:extLst>
                <a:ext uri="{FF2B5EF4-FFF2-40B4-BE49-F238E27FC236}">
                  <a16:creationId xmlns:a16="http://schemas.microsoft.com/office/drawing/2014/main" id="{D26E3033-F3A2-1143-A8EE-1414B9CE3F2B}"/>
                </a:ext>
              </a:extLst>
            </p:cNvPr>
            <p:cNvCxnSpPr>
              <a:cxnSpLocks/>
              <a:stCxn id="272" idx="2"/>
              <a:endCxn id="201" idx="5"/>
            </p:cNvCxnSpPr>
            <p:nvPr/>
          </p:nvCxnSpPr>
          <p:spPr>
            <a:xfrm flipH="1" flipV="1">
              <a:off x="6537680" y="4708496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49A7751B-B2C5-A44C-856D-A1158A0A7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40" y="492929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CCD592B0-97E5-AA4B-9C8A-A1A321CDF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26" y="42816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EE98CAF6-FFAB-3545-8332-2C91B96BA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46" y="4483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9E5EB344-4B06-1542-8F5A-BB7D7DD9F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38" y="532744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87B56AD7-6608-4C47-834F-ADC958769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88" y="536895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77" name="直线连接符 276">
              <a:extLst>
                <a:ext uri="{FF2B5EF4-FFF2-40B4-BE49-F238E27FC236}">
                  <a16:creationId xmlns:a16="http://schemas.microsoft.com/office/drawing/2014/main" id="{D030BE5B-DC10-2648-8CFA-DA4D84BBC7E5}"/>
                </a:ext>
              </a:extLst>
            </p:cNvPr>
            <p:cNvCxnSpPr>
              <a:cxnSpLocks/>
              <a:stCxn id="272" idx="1"/>
              <a:endCxn id="273" idx="4"/>
            </p:cNvCxnSpPr>
            <p:nvPr/>
          </p:nvCxnSpPr>
          <p:spPr>
            <a:xfrm flipH="1" flipV="1">
              <a:off x="7545600" y="4499241"/>
              <a:ext cx="175347" cy="461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线连接符 277">
              <a:extLst>
                <a:ext uri="{FF2B5EF4-FFF2-40B4-BE49-F238E27FC236}">
                  <a16:creationId xmlns:a16="http://schemas.microsoft.com/office/drawing/2014/main" id="{63238D61-4F10-7946-AA20-83A760DA5869}"/>
                </a:ext>
              </a:extLst>
            </p:cNvPr>
            <p:cNvCxnSpPr>
              <a:cxnSpLocks/>
              <a:stCxn id="272" idx="7"/>
              <a:endCxn id="274" idx="3"/>
            </p:cNvCxnSpPr>
            <p:nvPr/>
          </p:nvCxnSpPr>
          <p:spPr>
            <a:xfrm flipV="1">
              <a:off x="7873080" y="4669045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线连接符 278">
              <a:extLst>
                <a:ext uri="{FF2B5EF4-FFF2-40B4-BE49-F238E27FC236}">
                  <a16:creationId xmlns:a16="http://schemas.microsoft.com/office/drawing/2014/main" id="{E1C1DB46-C25B-4C40-8322-9A617A78B7CB}"/>
                </a:ext>
              </a:extLst>
            </p:cNvPr>
            <p:cNvCxnSpPr>
              <a:cxnSpLocks/>
              <a:stCxn id="272" idx="3"/>
              <a:endCxn id="276" idx="7"/>
            </p:cNvCxnSpPr>
            <p:nvPr/>
          </p:nvCxnSpPr>
          <p:spPr>
            <a:xfrm flipH="1">
              <a:off x="7276128" y="5115052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线连接符 279">
              <a:extLst>
                <a:ext uri="{FF2B5EF4-FFF2-40B4-BE49-F238E27FC236}">
                  <a16:creationId xmlns:a16="http://schemas.microsoft.com/office/drawing/2014/main" id="{054EFA5E-B024-4249-8278-5DEC5208437A}"/>
                </a:ext>
              </a:extLst>
            </p:cNvPr>
            <p:cNvCxnSpPr>
              <a:cxnSpLocks/>
              <a:stCxn id="275" idx="1"/>
              <a:endCxn id="272" idx="5"/>
            </p:cNvCxnSpPr>
            <p:nvPr/>
          </p:nvCxnSpPr>
          <p:spPr>
            <a:xfrm flipH="1" flipV="1">
              <a:off x="7873080" y="5115052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线连接符 280">
              <a:extLst>
                <a:ext uri="{FF2B5EF4-FFF2-40B4-BE49-F238E27FC236}">
                  <a16:creationId xmlns:a16="http://schemas.microsoft.com/office/drawing/2014/main" id="{386DBC3A-DE44-674A-84B9-7C4C33759397}"/>
                </a:ext>
              </a:extLst>
            </p:cNvPr>
            <p:cNvCxnSpPr>
              <a:cxnSpLocks/>
              <a:stCxn id="282" idx="7"/>
              <a:endCxn id="200" idx="3"/>
            </p:cNvCxnSpPr>
            <p:nvPr/>
          </p:nvCxnSpPr>
          <p:spPr>
            <a:xfrm flipV="1">
              <a:off x="5499121" y="4720801"/>
              <a:ext cx="348838" cy="49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1BD65218-D7DA-A748-9ACD-666634AB0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81" y="518271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BEF4F576-7299-D54E-9935-66E55FDE0D13}"/>
                </a:ext>
              </a:extLst>
            </p:cNvPr>
            <p:cNvSpPr txBox="1"/>
            <p:nvPr/>
          </p:nvSpPr>
          <p:spPr>
            <a:xfrm>
              <a:off x="7291644" y="316837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2C5814A9-76AC-2744-AF7C-7B45E3866D79}"/>
                </a:ext>
              </a:extLst>
            </p:cNvPr>
            <p:cNvSpPr txBox="1"/>
            <p:nvPr/>
          </p:nvSpPr>
          <p:spPr>
            <a:xfrm>
              <a:off x="7738992" y="2763406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22E136E7-79B1-3B4A-AF42-02A347087AF8}"/>
                </a:ext>
              </a:extLst>
            </p:cNvPr>
            <p:cNvSpPr txBox="1"/>
            <p:nvPr/>
          </p:nvSpPr>
          <p:spPr>
            <a:xfrm>
              <a:off x="7736866" y="351595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82F2ED5D-6C74-A741-9E5D-6EECABDE4683}"/>
                </a:ext>
              </a:extLst>
            </p:cNvPr>
            <p:cNvSpPr txBox="1"/>
            <p:nvPr/>
          </p:nvSpPr>
          <p:spPr>
            <a:xfrm>
              <a:off x="8162917" y="315650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C0DB66E6-FCA0-BD42-8194-06E2318CCAC9}"/>
                </a:ext>
              </a:extLst>
            </p:cNvPr>
            <p:cNvSpPr txBox="1"/>
            <p:nvPr/>
          </p:nvSpPr>
          <p:spPr>
            <a:xfrm>
              <a:off x="7368731" y="42777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1EB1A786-E6F6-224F-9DDB-CC711CCD459F}"/>
                </a:ext>
              </a:extLst>
            </p:cNvPr>
            <p:cNvSpPr txBox="1"/>
            <p:nvPr/>
          </p:nvSpPr>
          <p:spPr>
            <a:xfrm>
              <a:off x="7025201" y="536409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89" name="文本框 288">
              <a:extLst>
                <a:ext uri="{FF2B5EF4-FFF2-40B4-BE49-F238E27FC236}">
                  <a16:creationId xmlns:a16="http://schemas.microsoft.com/office/drawing/2014/main" id="{55C65472-3083-9040-980F-38764271E200}"/>
                </a:ext>
              </a:extLst>
            </p:cNvPr>
            <p:cNvSpPr txBox="1"/>
            <p:nvPr/>
          </p:nvSpPr>
          <p:spPr>
            <a:xfrm>
              <a:off x="7615013" y="492052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0" name="文本框 289">
              <a:extLst>
                <a:ext uri="{FF2B5EF4-FFF2-40B4-BE49-F238E27FC236}">
                  <a16:creationId xmlns:a16="http://schemas.microsoft.com/office/drawing/2014/main" id="{87DEB7F7-3C00-4741-8EE4-4E6761ABC2D8}"/>
                </a:ext>
              </a:extLst>
            </p:cNvPr>
            <p:cNvSpPr txBox="1"/>
            <p:nvPr/>
          </p:nvSpPr>
          <p:spPr>
            <a:xfrm>
              <a:off x="8049558" y="44784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3A76AB08-12B3-5D44-902C-5A2214C1702B}"/>
                </a:ext>
              </a:extLst>
            </p:cNvPr>
            <p:cNvSpPr txBox="1"/>
            <p:nvPr/>
          </p:nvSpPr>
          <p:spPr>
            <a:xfrm>
              <a:off x="8258073" y="5321610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56FD1D16-188C-2A49-9E04-7BCE48C51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20" y="4467198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332CD195-C41A-524A-AC29-93634A4695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1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community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search: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endParaRPr kumimoji="1" lang="en-US" altLang="zh-CN" sz="2200" b="1" dirty="0">
              <a:solidFill>
                <a:srgbClr val="C00000"/>
              </a:solidFill>
            </a:endParaRPr>
          </a:p>
          <a:p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connected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community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that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contains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query</a:t>
            </a:r>
            <a:endParaRPr kumimoji="1" lang="zh-CN" altLang="en-US" sz="2200" dirty="0"/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06AA0B0C-AA7C-8D42-8436-C481F1FA4F07}"/>
              </a:ext>
            </a:extLst>
          </p:cNvPr>
          <p:cNvGraphicFramePr>
            <a:graphicFrameLocks noGrp="1"/>
          </p:cNvGraphicFramePr>
          <p:nvPr/>
        </p:nvGraphicFramePr>
        <p:xfrm>
          <a:off x="806175" y="3518520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616364E-90FB-7944-B246-0241F8B6D231}"/>
              </a:ext>
            </a:extLst>
          </p:cNvPr>
          <p:cNvSpPr txBox="1"/>
          <p:nvPr/>
        </p:nvSpPr>
        <p:spPr>
          <a:xfrm>
            <a:off x="858774" y="2461206"/>
            <a:ext cx="16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Query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ID=6</a:t>
            </a:r>
          </a:p>
          <a:p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=4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57CAFF2-9AE0-DB49-8D8C-6B0D82877D03}"/>
              </a:ext>
            </a:extLst>
          </p:cNvPr>
          <p:cNvSpPr/>
          <p:nvPr/>
        </p:nvSpPr>
        <p:spPr>
          <a:xfrm>
            <a:off x="3076095" y="5863542"/>
            <a:ext cx="2878138" cy="61345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5FB72E9-2284-B94C-B2B7-EB061CA70237}"/>
              </a:ext>
            </a:extLst>
          </p:cNvPr>
          <p:cNvGrpSpPr/>
          <p:nvPr/>
        </p:nvGrpSpPr>
        <p:grpSpPr>
          <a:xfrm>
            <a:off x="2964004" y="2265579"/>
            <a:ext cx="1219087" cy="1099140"/>
            <a:chOff x="5837511" y="5718439"/>
            <a:chExt cx="1219087" cy="109914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CF8003E-E311-9140-AFCA-F7EBB34E1D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3646" y="57184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B3A127C-1204-704D-A0EB-7A95CFF6B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51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06E9B9E-8059-4D4B-864C-C305E8668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7414" y="659995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2D848C1-2670-0A4B-AA42-0B1A91FBF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5003" y="6587648"/>
              <a:ext cx="215147" cy="21762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7493CD8-6E17-294F-9D3D-1B507C0E1C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145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FD698FD0-DBAC-0348-9A64-12DAE2ED5C86}"/>
                </a:ext>
              </a:extLst>
            </p:cNvPr>
            <p:cNvCxnSpPr>
              <a:cxnSpLocks/>
              <a:stCxn id="62" idx="7"/>
              <a:endCxn id="61" idx="3"/>
            </p:cNvCxnSpPr>
            <p:nvPr/>
          </p:nvCxnSpPr>
          <p:spPr>
            <a:xfrm flipV="1">
              <a:off x="6021151" y="5904195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A5CE149C-2AC0-A745-AA3D-DDC7E8FA8060}"/>
                </a:ext>
              </a:extLst>
            </p:cNvPr>
            <p:cNvCxnSpPr>
              <a:cxnSpLocks/>
              <a:stCxn id="65" idx="1"/>
              <a:endCxn id="61" idx="5"/>
            </p:cNvCxnSpPr>
            <p:nvPr/>
          </p:nvCxnSpPr>
          <p:spPr>
            <a:xfrm flipH="1" flipV="1">
              <a:off x="6517286" y="5904195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6A2A5440-F706-744C-A1D4-A95A634A6C52}"/>
                </a:ext>
              </a:extLst>
            </p:cNvPr>
            <p:cNvCxnSpPr>
              <a:cxnSpLocks/>
              <a:stCxn id="63" idx="0"/>
              <a:endCxn id="61" idx="4"/>
            </p:cNvCxnSpPr>
            <p:nvPr/>
          </p:nvCxnSpPr>
          <p:spPr>
            <a:xfrm flipV="1">
              <a:off x="6194988" y="5936065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>
              <a:extLst>
                <a:ext uri="{FF2B5EF4-FFF2-40B4-BE49-F238E27FC236}">
                  <a16:creationId xmlns:a16="http://schemas.microsoft.com/office/drawing/2014/main" id="{D6CE8E7A-C318-8B43-9E54-F268DB83E264}"/>
                </a:ext>
              </a:extLst>
            </p:cNvPr>
            <p:cNvCxnSpPr>
              <a:cxnSpLocks/>
              <a:stCxn id="64" idx="0"/>
              <a:endCxn id="61" idx="4"/>
            </p:cNvCxnSpPr>
            <p:nvPr/>
          </p:nvCxnSpPr>
          <p:spPr>
            <a:xfrm flipH="1" flipV="1">
              <a:off x="6441220" y="5936065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6E24702C-A778-B14A-976C-7C1C75395E7A}"/>
                </a:ext>
              </a:extLst>
            </p:cNvPr>
            <p:cNvCxnSpPr>
              <a:cxnSpLocks/>
              <a:stCxn id="64" idx="1"/>
              <a:endCxn id="62" idx="5"/>
            </p:cNvCxnSpPr>
            <p:nvPr/>
          </p:nvCxnSpPr>
          <p:spPr>
            <a:xfrm flipH="1" flipV="1">
              <a:off x="6021151" y="6301880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9B736146-C65E-3D41-97E9-C3FF5D18E2DD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>
              <a:off x="6052659" y="6224937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>
              <a:extLst>
                <a:ext uri="{FF2B5EF4-FFF2-40B4-BE49-F238E27FC236}">
                  <a16:creationId xmlns:a16="http://schemas.microsoft.com/office/drawing/2014/main" id="{6492224F-30C5-204F-A4D1-5A7A96D1B76D}"/>
                </a:ext>
              </a:extLst>
            </p:cNvPr>
            <p:cNvCxnSpPr>
              <a:cxnSpLocks/>
              <a:stCxn id="65" idx="3"/>
              <a:endCxn id="63" idx="7"/>
            </p:cNvCxnSpPr>
            <p:nvPr/>
          </p:nvCxnSpPr>
          <p:spPr>
            <a:xfrm flipH="1">
              <a:off x="6271054" y="6301880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72">
              <a:extLst>
                <a:ext uri="{FF2B5EF4-FFF2-40B4-BE49-F238E27FC236}">
                  <a16:creationId xmlns:a16="http://schemas.microsoft.com/office/drawing/2014/main" id="{6B019FDB-C399-E141-9BCE-D6E7726F0E2D}"/>
                </a:ext>
              </a:extLst>
            </p:cNvPr>
            <p:cNvCxnSpPr>
              <a:cxnSpLocks/>
              <a:stCxn id="65" idx="4"/>
              <a:endCxn id="64" idx="7"/>
            </p:cNvCxnSpPr>
            <p:nvPr/>
          </p:nvCxnSpPr>
          <p:spPr>
            <a:xfrm flipH="1">
              <a:off x="6808643" y="6333750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1DBC52CC-B9F4-1B47-988D-51C7E4F76096}"/>
                </a:ext>
              </a:extLst>
            </p:cNvPr>
            <p:cNvCxnSpPr>
              <a:cxnSpLocks/>
              <a:stCxn id="62" idx="4"/>
              <a:endCxn id="63" idx="1"/>
            </p:cNvCxnSpPr>
            <p:nvPr/>
          </p:nvCxnSpPr>
          <p:spPr>
            <a:xfrm>
              <a:off x="5945085" y="6333750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D7B78F01-E46D-384B-896D-43D9900380B8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6302562" y="6696461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CE04D85-75A1-7C4E-83E2-513157F9FE34}"/>
              </a:ext>
            </a:extLst>
          </p:cNvPr>
          <p:cNvGrpSpPr>
            <a:grpSpLocks noChangeAspect="1"/>
          </p:cNvGrpSpPr>
          <p:nvPr/>
        </p:nvGrpSpPr>
        <p:grpSpPr>
          <a:xfrm>
            <a:off x="7170480" y="236262"/>
            <a:ext cx="3832285" cy="2853846"/>
            <a:chOff x="4764161" y="2763406"/>
            <a:chExt cx="3843633" cy="2862296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83988D98-D1AD-B64D-9D8F-DBF612228E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83" y="365352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5F19931-414E-2C41-A89F-592B9A13B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4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7436DA74-F11D-C349-83F5-D6BB1B6D3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51" y="453504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D70E872-9144-5649-B8B8-DFD24D6B97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40" y="45227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C221BD2-6B2A-7F4E-A8A4-EA0B495C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8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82" name="直线连接符 81">
              <a:extLst>
                <a:ext uri="{FF2B5EF4-FFF2-40B4-BE49-F238E27FC236}">
                  <a16:creationId xmlns:a16="http://schemas.microsoft.com/office/drawing/2014/main" id="{F64BAC87-4C78-BF4F-92A8-129B3D32ACAF}"/>
                </a:ext>
              </a:extLst>
            </p:cNvPr>
            <p:cNvCxnSpPr>
              <a:cxnSpLocks/>
              <a:stCxn id="78" idx="7"/>
              <a:endCxn id="77" idx="3"/>
            </p:cNvCxnSpPr>
            <p:nvPr/>
          </p:nvCxnSpPr>
          <p:spPr>
            <a:xfrm flipV="1">
              <a:off x="5750188" y="3839286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>
              <a:extLst>
                <a:ext uri="{FF2B5EF4-FFF2-40B4-BE49-F238E27FC236}">
                  <a16:creationId xmlns:a16="http://schemas.microsoft.com/office/drawing/2014/main" id="{BAFBE805-4E72-F647-B2D7-DB40CFF8FEA3}"/>
                </a:ext>
              </a:extLst>
            </p:cNvPr>
            <p:cNvCxnSpPr>
              <a:cxnSpLocks/>
              <a:stCxn id="81" idx="1"/>
              <a:endCxn id="77" idx="5"/>
            </p:cNvCxnSpPr>
            <p:nvPr/>
          </p:nvCxnSpPr>
          <p:spPr>
            <a:xfrm flipH="1" flipV="1">
              <a:off x="6246323" y="3839286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1AB23E96-3D93-EA46-831E-ED2431A3ECC2}"/>
                </a:ext>
              </a:extLst>
            </p:cNvPr>
            <p:cNvCxnSpPr>
              <a:cxnSpLocks/>
              <a:stCxn id="79" idx="0"/>
              <a:endCxn id="77" idx="4"/>
            </p:cNvCxnSpPr>
            <p:nvPr/>
          </p:nvCxnSpPr>
          <p:spPr>
            <a:xfrm flipV="1">
              <a:off x="5924025" y="3871156"/>
              <a:ext cx="246232" cy="6638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BEFCDB8D-64BF-F246-B149-73CC6B94E5AF}"/>
                </a:ext>
              </a:extLst>
            </p:cNvPr>
            <p:cNvCxnSpPr>
              <a:cxnSpLocks/>
              <a:stCxn id="80" idx="0"/>
              <a:endCxn id="77" idx="4"/>
            </p:cNvCxnSpPr>
            <p:nvPr/>
          </p:nvCxnSpPr>
          <p:spPr>
            <a:xfrm flipH="1" flipV="1">
              <a:off x="6170257" y="3871156"/>
              <a:ext cx="291356" cy="6515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8A3D861E-ECD5-EC43-95B1-241B96A42D55}"/>
                </a:ext>
              </a:extLst>
            </p:cNvPr>
            <p:cNvCxnSpPr>
              <a:cxnSpLocks/>
              <a:stCxn id="80" idx="1"/>
              <a:endCxn id="78" idx="5"/>
            </p:cNvCxnSpPr>
            <p:nvPr/>
          </p:nvCxnSpPr>
          <p:spPr>
            <a:xfrm flipH="1" flipV="1">
              <a:off x="5750188" y="4236971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64497646-5CD1-E447-8D91-1B487F6B77FB}"/>
                </a:ext>
              </a:extLst>
            </p:cNvPr>
            <p:cNvCxnSpPr>
              <a:cxnSpLocks/>
              <a:stCxn id="81" idx="2"/>
              <a:endCxn id="78" idx="6"/>
            </p:cNvCxnSpPr>
            <p:nvPr/>
          </p:nvCxnSpPr>
          <p:spPr>
            <a:xfrm flipH="1">
              <a:off x="5781696" y="4160028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BB0025BE-B071-D041-998A-8AEAF4D7411D}"/>
                </a:ext>
              </a:extLst>
            </p:cNvPr>
            <p:cNvCxnSpPr>
              <a:cxnSpLocks/>
              <a:stCxn id="81" idx="3"/>
              <a:endCxn id="79" idx="7"/>
            </p:cNvCxnSpPr>
            <p:nvPr/>
          </p:nvCxnSpPr>
          <p:spPr>
            <a:xfrm flipH="1">
              <a:off x="6000091" y="4236971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58BC44A6-2A09-584F-8C86-E07EA7D4A128}"/>
                </a:ext>
              </a:extLst>
            </p:cNvPr>
            <p:cNvCxnSpPr>
              <a:cxnSpLocks/>
              <a:stCxn id="81" idx="4"/>
              <a:endCxn id="80" idx="7"/>
            </p:cNvCxnSpPr>
            <p:nvPr/>
          </p:nvCxnSpPr>
          <p:spPr>
            <a:xfrm flipH="1">
              <a:off x="6537680" y="4268841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81576282-5954-2C4B-9B37-5258C9049906}"/>
                </a:ext>
              </a:extLst>
            </p:cNvPr>
            <p:cNvCxnSpPr>
              <a:cxnSpLocks/>
              <a:stCxn id="78" idx="4"/>
              <a:endCxn id="79" idx="1"/>
            </p:cNvCxnSpPr>
            <p:nvPr/>
          </p:nvCxnSpPr>
          <p:spPr>
            <a:xfrm>
              <a:off x="5674122" y="4268841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578AF8A8-8029-CC42-906F-943466C7F54A}"/>
                </a:ext>
              </a:extLst>
            </p:cNvPr>
            <p:cNvCxnSpPr>
              <a:cxnSpLocks/>
              <a:stCxn id="79" idx="6"/>
              <a:endCxn id="80" idx="2"/>
            </p:cNvCxnSpPr>
            <p:nvPr/>
          </p:nvCxnSpPr>
          <p:spPr>
            <a:xfrm flipV="1">
              <a:off x="6031599" y="463155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2DDF898A-6665-5A4B-BE02-5D7694136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70" y="32701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00D828D1-36A3-FE49-B710-DF0B945C8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60" y="317551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F1BEEEC-CD30-DE42-9AFC-2C7F6B0CBC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277544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66FA818-7B07-AF42-8687-F948D23949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67" y="316131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B307E53-DC7E-634F-BD90-C256D7185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352267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97" name="直线连接符 96">
              <a:extLst>
                <a:ext uri="{FF2B5EF4-FFF2-40B4-BE49-F238E27FC236}">
                  <a16:creationId xmlns:a16="http://schemas.microsoft.com/office/drawing/2014/main" id="{144E212A-67F0-0A45-98AF-FFF82D650B04}"/>
                </a:ext>
              </a:extLst>
            </p:cNvPr>
            <p:cNvCxnSpPr>
              <a:cxnSpLocks/>
              <a:stCxn id="94" idx="3"/>
              <a:endCxn id="93" idx="7"/>
            </p:cNvCxnSpPr>
            <p:nvPr/>
          </p:nvCxnSpPr>
          <p:spPr>
            <a:xfrm flipH="1">
              <a:off x="7545600" y="2961203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F4CB53C8-EFE3-374A-B080-2E228919713F}"/>
                </a:ext>
              </a:extLst>
            </p:cNvPr>
            <p:cNvCxnSpPr>
              <a:cxnSpLocks/>
              <a:stCxn id="94" idx="5"/>
              <a:endCxn id="95" idx="1"/>
            </p:cNvCxnSpPr>
            <p:nvPr/>
          </p:nvCxnSpPr>
          <p:spPr>
            <a:xfrm>
              <a:off x="7989919" y="2961203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>
              <a:extLst>
                <a:ext uri="{FF2B5EF4-FFF2-40B4-BE49-F238E27FC236}">
                  <a16:creationId xmlns:a16="http://schemas.microsoft.com/office/drawing/2014/main" id="{B21BB376-468A-F543-908A-D0AE3DA034ED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>
              <a:off x="7913853" y="2993073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CEC3DE1C-AE5A-4D48-ABED-917AC185D97B}"/>
                </a:ext>
              </a:extLst>
            </p:cNvPr>
            <p:cNvCxnSpPr>
              <a:cxnSpLocks/>
              <a:stCxn id="96" idx="1"/>
              <a:endCxn id="93" idx="5"/>
            </p:cNvCxnSpPr>
            <p:nvPr/>
          </p:nvCxnSpPr>
          <p:spPr>
            <a:xfrm flipH="1" flipV="1">
              <a:off x="7545600" y="336126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F1753FE3-6A72-9A40-8C39-24AFB66625FC}"/>
                </a:ext>
              </a:extLst>
            </p:cNvPr>
            <p:cNvCxnSpPr>
              <a:cxnSpLocks/>
              <a:stCxn id="95" idx="3"/>
              <a:endCxn id="96" idx="7"/>
            </p:cNvCxnSpPr>
            <p:nvPr/>
          </p:nvCxnSpPr>
          <p:spPr>
            <a:xfrm flipH="1">
              <a:off x="7989919" y="334706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53294EAD-3B3F-664B-B766-E91D6C55B3F6}"/>
                </a:ext>
              </a:extLst>
            </p:cNvPr>
            <p:cNvCxnSpPr>
              <a:cxnSpLocks/>
              <a:stCxn id="95" idx="2"/>
              <a:endCxn id="93" idx="6"/>
            </p:cNvCxnSpPr>
            <p:nvPr/>
          </p:nvCxnSpPr>
          <p:spPr>
            <a:xfrm flipH="1">
              <a:off x="7577107" y="327012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EC36B1C6-280E-AF45-B8A7-4DA830F4DCB5}"/>
                </a:ext>
              </a:extLst>
            </p:cNvPr>
            <p:cNvCxnSpPr>
              <a:cxnSpLocks/>
              <a:stCxn id="93" idx="2"/>
              <a:endCxn id="92" idx="6"/>
            </p:cNvCxnSpPr>
            <p:nvPr/>
          </p:nvCxnSpPr>
          <p:spPr>
            <a:xfrm flipH="1">
              <a:off x="6823017" y="328432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81BE7F4F-8482-3F4B-82CD-37B62956CBCA}"/>
                </a:ext>
              </a:extLst>
            </p:cNvPr>
            <p:cNvCxnSpPr>
              <a:cxnSpLocks/>
              <a:stCxn id="92" idx="3"/>
              <a:endCxn id="77" idx="7"/>
            </p:cNvCxnSpPr>
            <p:nvPr/>
          </p:nvCxnSpPr>
          <p:spPr>
            <a:xfrm flipH="1">
              <a:off x="6246323" y="345588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D554F73B-DE74-7D46-8211-7D90C4A7C2CF}"/>
                </a:ext>
              </a:extLst>
            </p:cNvPr>
            <p:cNvCxnSpPr>
              <a:cxnSpLocks/>
              <a:stCxn id="106" idx="2"/>
              <a:endCxn id="80" idx="5"/>
            </p:cNvCxnSpPr>
            <p:nvPr/>
          </p:nvCxnSpPr>
          <p:spPr>
            <a:xfrm flipH="1" flipV="1">
              <a:off x="6537680" y="4708496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93A657B7-3875-824B-A53E-96C320BBE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40" y="492929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003D37A7-FE58-8147-9A6E-AE2DAC624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26" y="42816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CBE39980-E6C3-EE48-AC15-566119CBA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46" y="4483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8D02F1D1-1A99-2C4A-90AE-A1E89E4EC2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38" y="532744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36B2979F-B577-1F45-B0A0-02B7A3D3B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88" y="536895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8D873207-961C-FB4A-A80B-45005C5400A5}"/>
                </a:ext>
              </a:extLst>
            </p:cNvPr>
            <p:cNvCxnSpPr>
              <a:cxnSpLocks/>
              <a:stCxn id="106" idx="1"/>
              <a:endCxn id="107" idx="4"/>
            </p:cNvCxnSpPr>
            <p:nvPr/>
          </p:nvCxnSpPr>
          <p:spPr>
            <a:xfrm flipH="1" flipV="1">
              <a:off x="7545600" y="4499241"/>
              <a:ext cx="175347" cy="461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B4B68753-508E-924C-8A61-3D9421573ECD}"/>
                </a:ext>
              </a:extLst>
            </p:cNvPr>
            <p:cNvCxnSpPr>
              <a:cxnSpLocks/>
              <a:stCxn id="106" idx="7"/>
              <a:endCxn id="108" idx="3"/>
            </p:cNvCxnSpPr>
            <p:nvPr/>
          </p:nvCxnSpPr>
          <p:spPr>
            <a:xfrm flipV="1">
              <a:off x="7873080" y="4669045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494B02D3-72D8-954B-B749-74F5D71BCE6A}"/>
                </a:ext>
              </a:extLst>
            </p:cNvPr>
            <p:cNvCxnSpPr>
              <a:cxnSpLocks/>
              <a:stCxn id="106" idx="3"/>
              <a:endCxn id="110" idx="7"/>
            </p:cNvCxnSpPr>
            <p:nvPr/>
          </p:nvCxnSpPr>
          <p:spPr>
            <a:xfrm flipH="1">
              <a:off x="7276128" y="5115052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连接符 113">
              <a:extLst>
                <a:ext uri="{FF2B5EF4-FFF2-40B4-BE49-F238E27FC236}">
                  <a16:creationId xmlns:a16="http://schemas.microsoft.com/office/drawing/2014/main" id="{2C1547AB-A93A-784D-8ADD-A8F01189E993}"/>
                </a:ext>
              </a:extLst>
            </p:cNvPr>
            <p:cNvCxnSpPr>
              <a:cxnSpLocks/>
              <a:stCxn id="109" idx="1"/>
              <a:endCxn id="106" idx="5"/>
            </p:cNvCxnSpPr>
            <p:nvPr/>
          </p:nvCxnSpPr>
          <p:spPr>
            <a:xfrm flipH="1" flipV="1">
              <a:off x="7873080" y="5115052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77ED8CF5-846B-0E45-9F58-108AE77E2B44}"/>
                </a:ext>
              </a:extLst>
            </p:cNvPr>
            <p:cNvCxnSpPr>
              <a:cxnSpLocks/>
              <a:stCxn id="116" idx="7"/>
              <a:endCxn id="79" idx="3"/>
            </p:cNvCxnSpPr>
            <p:nvPr/>
          </p:nvCxnSpPr>
          <p:spPr>
            <a:xfrm flipV="1">
              <a:off x="5499121" y="4720801"/>
              <a:ext cx="348838" cy="49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CBDEC343-5A50-D347-AD9C-81E400451B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81" y="518271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44154A2F-8CA1-CF44-ABF1-82FBB977D0B3}"/>
                </a:ext>
              </a:extLst>
            </p:cNvPr>
            <p:cNvSpPr txBox="1"/>
            <p:nvPr/>
          </p:nvSpPr>
          <p:spPr>
            <a:xfrm>
              <a:off x="7291644" y="316837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52A2A676-90B0-7C40-8A07-A54214ABBDA0}"/>
                </a:ext>
              </a:extLst>
            </p:cNvPr>
            <p:cNvSpPr txBox="1"/>
            <p:nvPr/>
          </p:nvSpPr>
          <p:spPr>
            <a:xfrm>
              <a:off x="7738992" y="2763406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46A63DBE-5D1C-8642-9FA1-89A323F19843}"/>
                </a:ext>
              </a:extLst>
            </p:cNvPr>
            <p:cNvSpPr txBox="1"/>
            <p:nvPr/>
          </p:nvSpPr>
          <p:spPr>
            <a:xfrm>
              <a:off x="7736866" y="351595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4870EC10-ECBF-9748-A0DD-3AB52D81DE09}"/>
                </a:ext>
              </a:extLst>
            </p:cNvPr>
            <p:cNvSpPr txBox="1"/>
            <p:nvPr/>
          </p:nvSpPr>
          <p:spPr>
            <a:xfrm>
              <a:off x="8162917" y="315650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296765F-135B-FB4D-B054-C5950462F157}"/>
                </a:ext>
              </a:extLst>
            </p:cNvPr>
            <p:cNvSpPr txBox="1"/>
            <p:nvPr/>
          </p:nvSpPr>
          <p:spPr>
            <a:xfrm>
              <a:off x="7368731" y="42777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753824E1-14EF-6B49-98ED-ED221B27D1E4}"/>
                </a:ext>
              </a:extLst>
            </p:cNvPr>
            <p:cNvSpPr txBox="1"/>
            <p:nvPr/>
          </p:nvSpPr>
          <p:spPr>
            <a:xfrm>
              <a:off x="7025201" y="536409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A94D80E2-9235-F44D-A371-43EF8CAF1B7A}"/>
                </a:ext>
              </a:extLst>
            </p:cNvPr>
            <p:cNvSpPr txBox="1"/>
            <p:nvPr/>
          </p:nvSpPr>
          <p:spPr>
            <a:xfrm>
              <a:off x="7615013" y="492052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5F4B01AF-F32E-DD4A-B48B-032FDF8C71D5}"/>
                </a:ext>
              </a:extLst>
            </p:cNvPr>
            <p:cNvSpPr txBox="1"/>
            <p:nvPr/>
          </p:nvSpPr>
          <p:spPr>
            <a:xfrm>
              <a:off x="8049558" y="44784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A0C52097-0193-0946-B8BD-790BCC2B2393}"/>
                </a:ext>
              </a:extLst>
            </p:cNvPr>
            <p:cNvSpPr txBox="1"/>
            <p:nvPr/>
          </p:nvSpPr>
          <p:spPr>
            <a:xfrm>
              <a:off x="8258073" y="5321610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51B08BC-9634-674D-A944-E1169D1D9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20" y="4467198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A6AF81D7-25DE-B74D-B813-008D9CC24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897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06AA0B0C-AA7C-8D42-8436-C481F1FA4F07}"/>
              </a:ext>
            </a:extLst>
          </p:cNvPr>
          <p:cNvGraphicFramePr>
            <a:graphicFrameLocks noGrp="1"/>
          </p:cNvGraphicFramePr>
          <p:nvPr/>
        </p:nvGraphicFramePr>
        <p:xfrm>
          <a:off x="806175" y="3518520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  <p:sp>
        <p:nvSpPr>
          <p:cNvPr id="59" name="椭圆 58">
            <a:extLst>
              <a:ext uri="{FF2B5EF4-FFF2-40B4-BE49-F238E27FC236}">
                <a16:creationId xmlns:a16="http://schemas.microsoft.com/office/drawing/2014/main" id="{A57CAFF2-9AE0-DB49-8D8C-6B0D82877D03}"/>
              </a:ext>
            </a:extLst>
          </p:cNvPr>
          <p:cNvSpPr/>
          <p:nvPr/>
        </p:nvSpPr>
        <p:spPr>
          <a:xfrm>
            <a:off x="3076095" y="5863542"/>
            <a:ext cx="2878138" cy="61345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AB1682D-FDDF-F846-B3CB-7C2734188E25}"/>
              </a:ext>
            </a:extLst>
          </p:cNvPr>
          <p:cNvSpPr txBox="1"/>
          <p:nvPr/>
        </p:nvSpPr>
        <p:spPr>
          <a:xfrm>
            <a:off x="376518" y="1232298"/>
            <a:ext cx="10940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community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search: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endParaRPr kumimoji="1" lang="en-US" altLang="zh-CN" sz="2200" b="1" dirty="0">
              <a:solidFill>
                <a:srgbClr val="C00000"/>
              </a:solidFill>
            </a:endParaRPr>
          </a:p>
          <a:p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connected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community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that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contains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query</a:t>
            </a:r>
            <a:endParaRPr kumimoji="1" lang="zh-CN" altLang="en-US" sz="22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1B07AFA-BE08-DB4A-868D-8FC0957F78DD}"/>
              </a:ext>
            </a:extLst>
          </p:cNvPr>
          <p:cNvSpPr txBox="1"/>
          <p:nvPr/>
        </p:nvSpPr>
        <p:spPr>
          <a:xfrm>
            <a:off x="858774" y="2461206"/>
            <a:ext cx="16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Query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ID=6</a:t>
            </a:r>
          </a:p>
          <a:p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=3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2E1FFBF-1CEA-D649-B15F-5500B015AD2D}"/>
              </a:ext>
            </a:extLst>
          </p:cNvPr>
          <p:cNvGrpSpPr/>
          <p:nvPr/>
        </p:nvGrpSpPr>
        <p:grpSpPr>
          <a:xfrm>
            <a:off x="2964004" y="2265579"/>
            <a:ext cx="1219087" cy="1099140"/>
            <a:chOff x="5837511" y="5718439"/>
            <a:chExt cx="1219087" cy="109914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C236954-D2B6-474C-A611-8381ED8EC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3646" y="57184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107E10D-3AA9-264A-AD43-1D152CA46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51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D82925A-06AA-BB4E-BC60-BCF960595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7414" y="659995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FDA5056-2783-8A4D-92BA-BDE5E47A6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5003" y="6587648"/>
              <a:ext cx="215147" cy="21762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9EFE8E0F-30D1-9F4A-BDFF-8CB90619DE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1451" y="611612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9260D2A1-E3A7-F149-B45D-AD181CC37A27}"/>
                </a:ext>
              </a:extLst>
            </p:cNvPr>
            <p:cNvCxnSpPr>
              <a:cxnSpLocks/>
              <a:stCxn id="80" idx="7"/>
              <a:endCxn id="79" idx="3"/>
            </p:cNvCxnSpPr>
            <p:nvPr/>
          </p:nvCxnSpPr>
          <p:spPr>
            <a:xfrm flipV="1">
              <a:off x="6021151" y="5904195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89A858D3-B9D2-6047-ACCE-DF897950E494}"/>
                </a:ext>
              </a:extLst>
            </p:cNvPr>
            <p:cNvCxnSpPr>
              <a:cxnSpLocks/>
              <a:stCxn id="83" idx="1"/>
              <a:endCxn id="79" idx="5"/>
            </p:cNvCxnSpPr>
            <p:nvPr/>
          </p:nvCxnSpPr>
          <p:spPr>
            <a:xfrm flipH="1" flipV="1">
              <a:off x="6517286" y="5904195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31D4D7CC-FB45-C74B-B0D9-D7B08DF2EED7}"/>
                </a:ext>
              </a:extLst>
            </p:cNvPr>
            <p:cNvCxnSpPr>
              <a:cxnSpLocks/>
              <a:stCxn id="81" idx="0"/>
              <a:endCxn id="79" idx="4"/>
            </p:cNvCxnSpPr>
            <p:nvPr/>
          </p:nvCxnSpPr>
          <p:spPr>
            <a:xfrm flipV="1">
              <a:off x="6194988" y="5936065"/>
              <a:ext cx="246232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3DA375C6-DFA7-F245-8B83-7BDD5792E435}"/>
                </a:ext>
              </a:extLst>
            </p:cNvPr>
            <p:cNvCxnSpPr>
              <a:cxnSpLocks/>
              <a:stCxn id="82" idx="0"/>
              <a:endCxn id="79" idx="4"/>
            </p:cNvCxnSpPr>
            <p:nvPr/>
          </p:nvCxnSpPr>
          <p:spPr>
            <a:xfrm flipH="1" flipV="1">
              <a:off x="6441220" y="5936065"/>
              <a:ext cx="291356" cy="6515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6DD1AAC6-C3AB-3947-B2B7-A81072CE66AE}"/>
                </a:ext>
              </a:extLst>
            </p:cNvPr>
            <p:cNvCxnSpPr>
              <a:cxnSpLocks/>
              <a:stCxn id="82" idx="1"/>
              <a:endCxn id="80" idx="5"/>
            </p:cNvCxnSpPr>
            <p:nvPr/>
          </p:nvCxnSpPr>
          <p:spPr>
            <a:xfrm flipH="1" flipV="1">
              <a:off x="6021151" y="6301880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80264288-0A0D-3347-B1A8-D308FD63CBE0}"/>
                </a:ext>
              </a:extLst>
            </p:cNvPr>
            <p:cNvCxnSpPr>
              <a:cxnSpLocks/>
              <a:stCxn id="83" idx="2"/>
              <a:endCxn id="80" idx="6"/>
            </p:cNvCxnSpPr>
            <p:nvPr/>
          </p:nvCxnSpPr>
          <p:spPr>
            <a:xfrm flipH="1">
              <a:off x="6052659" y="6224937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DBDF6D78-AC55-994D-BB51-0BBA78C4D610}"/>
                </a:ext>
              </a:extLst>
            </p:cNvPr>
            <p:cNvCxnSpPr>
              <a:cxnSpLocks/>
              <a:stCxn id="83" idx="3"/>
              <a:endCxn id="81" idx="7"/>
            </p:cNvCxnSpPr>
            <p:nvPr/>
          </p:nvCxnSpPr>
          <p:spPr>
            <a:xfrm flipH="1">
              <a:off x="6271054" y="6301880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349CB62F-6961-CF42-A7BC-08766BD5B36B}"/>
                </a:ext>
              </a:extLst>
            </p:cNvPr>
            <p:cNvCxnSpPr>
              <a:cxnSpLocks/>
              <a:stCxn id="83" idx="4"/>
              <a:endCxn id="82" idx="7"/>
            </p:cNvCxnSpPr>
            <p:nvPr/>
          </p:nvCxnSpPr>
          <p:spPr>
            <a:xfrm flipH="1">
              <a:off x="6808643" y="6333750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78F7FE9A-CDE2-B64A-9FCB-FD07FAF2C55A}"/>
                </a:ext>
              </a:extLst>
            </p:cNvPr>
            <p:cNvCxnSpPr>
              <a:cxnSpLocks/>
              <a:stCxn id="80" idx="4"/>
              <a:endCxn id="81" idx="1"/>
            </p:cNvCxnSpPr>
            <p:nvPr/>
          </p:nvCxnSpPr>
          <p:spPr>
            <a:xfrm>
              <a:off x="5945085" y="6333750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AA121C94-DC97-D240-B19A-272DF4C321CB}"/>
                </a:ext>
              </a:extLst>
            </p:cNvPr>
            <p:cNvCxnSpPr>
              <a:cxnSpLocks/>
              <a:stCxn id="81" idx="6"/>
              <a:endCxn id="82" idx="2"/>
            </p:cNvCxnSpPr>
            <p:nvPr/>
          </p:nvCxnSpPr>
          <p:spPr>
            <a:xfrm flipV="1">
              <a:off x="6302562" y="6696461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2C1C6B9-9FD3-B048-A98E-C5DC8D367612}"/>
              </a:ext>
            </a:extLst>
          </p:cNvPr>
          <p:cNvGrpSpPr>
            <a:grpSpLocks noChangeAspect="1"/>
          </p:cNvGrpSpPr>
          <p:nvPr/>
        </p:nvGrpSpPr>
        <p:grpSpPr>
          <a:xfrm>
            <a:off x="7170480" y="236262"/>
            <a:ext cx="3832285" cy="2853846"/>
            <a:chOff x="4764161" y="2763406"/>
            <a:chExt cx="3843633" cy="286229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3605B94-DF8E-304A-8280-9739F8A29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83" y="365352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F81CF9B-004D-2B4E-A759-F51436173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4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8D288750-140A-6948-B302-69B99F4C2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51" y="453504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7D68B87A-D8A1-834C-8497-A4A1969DC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40" y="45227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87C4C70-04BA-1E43-ABEF-B3A482B91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8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AE9ACEDE-F3D9-834B-924E-AD270680FE7C}"/>
                </a:ext>
              </a:extLst>
            </p:cNvPr>
            <p:cNvCxnSpPr>
              <a:cxnSpLocks/>
              <a:stCxn id="96" idx="7"/>
              <a:endCxn id="95" idx="3"/>
            </p:cNvCxnSpPr>
            <p:nvPr/>
          </p:nvCxnSpPr>
          <p:spPr>
            <a:xfrm flipV="1">
              <a:off x="5750188" y="3839286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7C5A3580-49CE-4547-9543-50F0EA75B2A4}"/>
                </a:ext>
              </a:extLst>
            </p:cNvPr>
            <p:cNvCxnSpPr>
              <a:cxnSpLocks/>
              <a:stCxn id="99" idx="1"/>
              <a:endCxn id="95" idx="5"/>
            </p:cNvCxnSpPr>
            <p:nvPr/>
          </p:nvCxnSpPr>
          <p:spPr>
            <a:xfrm flipH="1" flipV="1">
              <a:off x="6246323" y="3839286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B6121242-FACB-034E-B2F1-300ED5E5D370}"/>
                </a:ext>
              </a:extLst>
            </p:cNvPr>
            <p:cNvCxnSpPr>
              <a:cxnSpLocks/>
              <a:stCxn id="97" idx="0"/>
              <a:endCxn id="95" idx="4"/>
            </p:cNvCxnSpPr>
            <p:nvPr/>
          </p:nvCxnSpPr>
          <p:spPr>
            <a:xfrm flipV="1">
              <a:off x="5924025" y="3871156"/>
              <a:ext cx="246232" cy="6638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82208FF5-8F6C-3A45-9212-5497C3CD293E}"/>
                </a:ext>
              </a:extLst>
            </p:cNvPr>
            <p:cNvCxnSpPr>
              <a:cxnSpLocks/>
              <a:stCxn id="98" idx="0"/>
              <a:endCxn id="95" idx="4"/>
            </p:cNvCxnSpPr>
            <p:nvPr/>
          </p:nvCxnSpPr>
          <p:spPr>
            <a:xfrm flipH="1" flipV="1">
              <a:off x="6170257" y="3871156"/>
              <a:ext cx="291356" cy="6515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98195D70-7E8F-3E43-927A-F89BAEF05B78}"/>
                </a:ext>
              </a:extLst>
            </p:cNvPr>
            <p:cNvCxnSpPr>
              <a:cxnSpLocks/>
              <a:stCxn id="98" idx="1"/>
              <a:endCxn id="96" idx="5"/>
            </p:cNvCxnSpPr>
            <p:nvPr/>
          </p:nvCxnSpPr>
          <p:spPr>
            <a:xfrm flipH="1" flipV="1">
              <a:off x="5750188" y="4236971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4BECD279-A613-4444-97D3-2C04D956A9AB}"/>
                </a:ext>
              </a:extLst>
            </p:cNvPr>
            <p:cNvCxnSpPr>
              <a:cxnSpLocks/>
              <a:stCxn id="99" idx="2"/>
              <a:endCxn id="96" idx="6"/>
            </p:cNvCxnSpPr>
            <p:nvPr/>
          </p:nvCxnSpPr>
          <p:spPr>
            <a:xfrm flipH="1">
              <a:off x="5781696" y="4160028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F147F42C-1C79-1844-8EFC-799BBB4FA500}"/>
                </a:ext>
              </a:extLst>
            </p:cNvPr>
            <p:cNvCxnSpPr>
              <a:cxnSpLocks/>
              <a:stCxn id="99" idx="3"/>
              <a:endCxn id="97" idx="7"/>
            </p:cNvCxnSpPr>
            <p:nvPr/>
          </p:nvCxnSpPr>
          <p:spPr>
            <a:xfrm flipH="1">
              <a:off x="6000091" y="4236971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973232A8-9591-284F-8AE5-8D4DAB0ED0B2}"/>
                </a:ext>
              </a:extLst>
            </p:cNvPr>
            <p:cNvCxnSpPr>
              <a:cxnSpLocks/>
              <a:stCxn id="99" idx="4"/>
              <a:endCxn id="98" idx="7"/>
            </p:cNvCxnSpPr>
            <p:nvPr/>
          </p:nvCxnSpPr>
          <p:spPr>
            <a:xfrm flipH="1">
              <a:off x="6537680" y="4268841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A89E4C81-D8FD-F247-A88F-8197888CC603}"/>
                </a:ext>
              </a:extLst>
            </p:cNvPr>
            <p:cNvCxnSpPr>
              <a:cxnSpLocks/>
              <a:stCxn id="96" idx="4"/>
              <a:endCxn id="97" idx="1"/>
            </p:cNvCxnSpPr>
            <p:nvPr/>
          </p:nvCxnSpPr>
          <p:spPr>
            <a:xfrm>
              <a:off x="5674122" y="4268841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9735B5C4-52B1-1241-BF79-42ED44E1864B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6031599" y="463155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A06808DB-13B0-5D47-80D1-D33FD78A9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70" y="32701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2EDB55CA-8D9C-374B-94B7-C50687B4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60" y="317551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22065ED-1E1A-1241-AE0B-592724AB6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277544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3D4976E2-C409-0B4D-A842-1D7D7007B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67" y="316131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822DB1F1-99C4-F642-A8EA-4B8862E56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352267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6C511909-CA66-0841-96AF-1D25D635C8FF}"/>
                </a:ext>
              </a:extLst>
            </p:cNvPr>
            <p:cNvCxnSpPr>
              <a:cxnSpLocks/>
              <a:stCxn id="112" idx="3"/>
              <a:endCxn id="111" idx="7"/>
            </p:cNvCxnSpPr>
            <p:nvPr/>
          </p:nvCxnSpPr>
          <p:spPr>
            <a:xfrm flipH="1">
              <a:off x="7545600" y="2961203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1D60DA6-78BF-164B-8E7D-4F24C71A11BF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7989919" y="2961203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6887CC93-213E-B94E-928C-F4633D5F7184}"/>
                </a:ext>
              </a:extLst>
            </p:cNvPr>
            <p:cNvCxnSpPr>
              <a:cxnSpLocks/>
              <a:stCxn id="112" idx="4"/>
              <a:endCxn id="114" idx="0"/>
            </p:cNvCxnSpPr>
            <p:nvPr/>
          </p:nvCxnSpPr>
          <p:spPr>
            <a:xfrm>
              <a:off x="7913853" y="2993073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72337CB6-947B-2243-8BCE-AD08CF5C6127}"/>
                </a:ext>
              </a:extLst>
            </p:cNvPr>
            <p:cNvCxnSpPr>
              <a:cxnSpLocks/>
              <a:stCxn id="114" idx="1"/>
              <a:endCxn id="111" idx="5"/>
            </p:cNvCxnSpPr>
            <p:nvPr/>
          </p:nvCxnSpPr>
          <p:spPr>
            <a:xfrm flipH="1" flipV="1">
              <a:off x="7545600" y="336126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45F26BD0-EF68-F447-9B2C-296E2734484A}"/>
                </a:ext>
              </a:extLst>
            </p:cNvPr>
            <p:cNvCxnSpPr>
              <a:cxnSpLocks/>
              <a:stCxn id="113" idx="3"/>
              <a:endCxn id="114" idx="7"/>
            </p:cNvCxnSpPr>
            <p:nvPr/>
          </p:nvCxnSpPr>
          <p:spPr>
            <a:xfrm flipH="1">
              <a:off x="7989919" y="334706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739D1B88-0ECD-4D44-9D0E-210185257D63}"/>
                </a:ext>
              </a:extLst>
            </p:cNvPr>
            <p:cNvCxnSpPr>
              <a:cxnSpLocks/>
              <a:stCxn id="113" idx="2"/>
              <a:endCxn id="111" idx="6"/>
            </p:cNvCxnSpPr>
            <p:nvPr/>
          </p:nvCxnSpPr>
          <p:spPr>
            <a:xfrm flipH="1">
              <a:off x="7577107" y="327012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F028F1B0-48E8-2C40-BFB6-F21F141BB59E}"/>
                </a:ext>
              </a:extLst>
            </p:cNvPr>
            <p:cNvCxnSpPr>
              <a:cxnSpLocks/>
              <a:stCxn id="111" idx="2"/>
              <a:endCxn id="110" idx="6"/>
            </p:cNvCxnSpPr>
            <p:nvPr/>
          </p:nvCxnSpPr>
          <p:spPr>
            <a:xfrm flipH="1">
              <a:off x="6823017" y="328432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1BD28E2C-B825-8D4B-ABE5-3E8FB216A3F7}"/>
                </a:ext>
              </a:extLst>
            </p:cNvPr>
            <p:cNvCxnSpPr>
              <a:cxnSpLocks/>
              <a:stCxn id="110" idx="3"/>
              <a:endCxn id="95" idx="7"/>
            </p:cNvCxnSpPr>
            <p:nvPr/>
          </p:nvCxnSpPr>
          <p:spPr>
            <a:xfrm flipH="1">
              <a:off x="6246323" y="345588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BBDEA959-1CAB-2545-B5F7-B053F1248EC1}"/>
                </a:ext>
              </a:extLst>
            </p:cNvPr>
            <p:cNvCxnSpPr>
              <a:cxnSpLocks/>
              <a:stCxn id="124" idx="2"/>
              <a:endCxn id="98" idx="5"/>
            </p:cNvCxnSpPr>
            <p:nvPr/>
          </p:nvCxnSpPr>
          <p:spPr>
            <a:xfrm flipH="1" flipV="1">
              <a:off x="6537680" y="4708496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03EA0041-62A4-DA4F-98DD-2F4E09F04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40" y="492929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88D73CA-C5BC-8A42-9259-6F23B0CFE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26" y="42816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D30CEDE0-2CD5-BE49-9D1A-104EE011B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46" y="4483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EF55EF95-9DAF-124F-833C-49A496E0A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38" y="532744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6929EDCB-9F55-8C4D-97BA-38BF5BACE1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88" y="536895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29" name="直线连接符 128">
              <a:extLst>
                <a:ext uri="{FF2B5EF4-FFF2-40B4-BE49-F238E27FC236}">
                  <a16:creationId xmlns:a16="http://schemas.microsoft.com/office/drawing/2014/main" id="{B90CA12E-74FE-5B4A-A3E8-397A49ADB410}"/>
                </a:ext>
              </a:extLst>
            </p:cNvPr>
            <p:cNvCxnSpPr>
              <a:cxnSpLocks/>
              <a:stCxn id="124" idx="1"/>
              <a:endCxn id="125" idx="4"/>
            </p:cNvCxnSpPr>
            <p:nvPr/>
          </p:nvCxnSpPr>
          <p:spPr>
            <a:xfrm flipH="1" flipV="1">
              <a:off x="7545600" y="4499241"/>
              <a:ext cx="175347" cy="461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连接符 129">
              <a:extLst>
                <a:ext uri="{FF2B5EF4-FFF2-40B4-BE49-F238E27FC236}">
                  <a16:creationId xmlns:a16="http://schemas.microsoft.com/office/drawing/2014/main" id="{79B46F00-53EE-CB40-B201-8DE5377CABCC}"/>
                </a:ext>
              </a:extLst>
            </p:cNvPr>
            <p:cNvCxnSpPr>
              <a:cxnSpLocks/>
              <a:stCxn id="124" idx="7"/>
              <a:endCxn id="126" idx="3"/>
            </p:cNvCxnSpPr>
            <p:nvPr/>
          </p:nvCxnSpPr>
          <p:spPr>
            <a:xfrm flipV="1">
              <a:off x="7873080" y="4669045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8D84DB90-A3C5-944F-9234-6ABD54C8D703}"/>
                </a:ext>
              </a:extLst>
            </p:cNvPr>
            <p:cNvCxnSpPr>
              <a:cxnSpLocks/>
              <a:stCxn id="124" idx="3"/>
              <a:endCxn id="128" idx="7"/>
            </p:cNvCxnSpPr>
            <p:nvPr/>
          </p:nvCxnSpPr>
          <p:spPr>
            <a:xfrm flipH="1">
              <a:off x="7276128" y="5115052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5E5CB030-AA25-4146-B16D-993834FD16B4}"/>
                </a:ext>
              </a:extLst>
            </p:cNvPr>
            <p:cNvCxnSpPr>
              <a:cxnSpLocks/>
              <a:stCxn id="127" idx="1"/>
              <a:endCxn id="124" idx="5"/>
            </p:cNvCxnSpPr>
            <p:nvPr/>
          </p:nvCxnSpPr>
          <p:spPr>
            <a:xfrm flipH="1" flipV="1">
              <a:off x="7873080" y="5115052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1066167A-C432-1B4D-B8B0-68C0DD3223F5}"/>
                </a:ext>
              </a:extLst>
            </p:cNvPr>
            <p:cNvCxnSpPr>
              <a:cxnSpLocks/>
              <a:stCxn id="134" idx="7"/>
              <a:endCxn id="97" idx="3"/>
            </p:cNvCxnSpPr>
            <p:nvPr/>
          </p:nvCxnSpPr>
          <p:spPr>
            <a:xfrm flipV="1">
              <a:off x="5499121" y="4720801"/>
              <a:ext cx="348838" cy="49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E58BDA8-FA3C-D946-8B0B-91D48B991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81" y="518271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662FA2F-D6EC-9041-B5C1-C6D2AC37BA31}"/>
                </a:ext>
              </a:extLst>
            </p:cNvPr>
            <p:cNvSpPr txBox="1"/>
            <p:nvPr/>
          </p:nvSpPr>
          <p:spPr>
            <a:xfrm>
              <a:off x="7291644" y="316837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D368B763-8CE3-D747-807B-00407D6A7A9B}"/>
                </a:ext>
              </a:extLst>
            </p:cNvPr>
            <p:cNvSpPr txBox="1"/>
            <p:nvPr/>
          </p:nvSpPr>
          <p:spPr>
            <a:xfrm>
              <a:off x="7738992" y="2763406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382A06A1-849C-8F4C-87DF-C0F22A75262B}"/>
                </a:ext>
              </a:extLst>
            </p:cNvPr>
            <p:cNvSpPr txBox="1"/>
            <p:nvPr/>
          </p:nvSpPr>
          <p:spPr>
            <a:xfrm>
              <a:off x="7736866" y="351595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89D37EB7-E66E-D540-953C-9C2CDDBFCCB1}"/>
                </a:ext>
              </a:extLst>
            </p:cNvPr>
            <p:cNvSpPr txBox="1"/>
            <p:nvPr/>
          </p:nvSpPr>
          <p:spPr>
            <a:xfrm>
              <a:off x="8162917" y="315650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7D5915C-29A4-6940-8CBA-E304F0ACD061}"/>
                </a:ext>
              </a:extLst>
            </p:cNvPr>
            <p:cNvSpPr txBox="1"/>
            <p:nvPr/>
          </p:nvSpPr>
          <p:spPr>
            <a:xfrm>
              <a:off x="7368731" y="42777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796AAA68-1B86-6D4F-B80F-73E72540C447}"/>
                </a:ext>
              </a:extLst>
            </p:cNvPr>
            <p:cNvSpPr txBox="1"/>
            <p:nvPr/>
          </p:nvSpPr>
          <p:spPr>
            <a:xfrm>
              <a:off x="7025201" y="536409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B5747291-8BB5-8847-8FCA-5B9DDC0565B1}"/>
                </a:ext>
              </a:extLst>
            </p:cNvPr>
            <p:cNvSpPr txBox="1"/>
            <p:nvPr/>
          </p:nvSpPr>
          <p:spPr>
            <a:xfrm>
              <a:off x="7615013" y="492052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2C71312-A88D-CD46-B09F-8732AE00856B}"/>
                </a:ext>
              </a:extLst>
            </p:cNvPr>
            <p:cNvSpPr txBox="1"/>
            <p:nvPr/>
          </p:nvSpPr>
          <p:spPr>
            <a:xfrm>
              <a:off x="8049558" y="44784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236F7CD-6342-A140-ADC7-6EBC1D1FB319}"/>
                </a:ext>
              </a:extLst>
            </p:cNvPr>
            <p:cNvSpPr txBox="1"/>
            <p:nvPr/>
          </p:nvSpPr>
          <p:spPr>
            <a:xfrm>
              <a:off x="8258073" y="5321610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4FDA7C53-6C81-DE48-A921-C345C59CD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20" y="4467198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CBB464DC-8DE9-CD4F-BD6A-8CF78A1D6B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24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200" y="381000"/>
            <a:ext cx="4495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61AD5-8223-DB42-83FD-AEE062931822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Networks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everywhere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(e.g.,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chemistry,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biology,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social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networks,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the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Web,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etc.)</a:t>
            </a:r>
            <a:endParaRPr kumimoji="1" lang="zh-CN" altLang="en-US" sz="2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63B9C5-3F0D-4440-A60B-1F5625A0281A}"/>
              </a:ext>
            </a:extLst>
          </p:cNvPr>
          <p:cNvGrpSpPr/>
          <p:nvPr/>
        </p:nvGrpSpPr>
        <p:grpSpPr>
          <a:xfrm>
            <a:off x="1382731" y="2443082"/>
            <a:ext cx="8928100" cy="3136900"/>
            <a:chOff x="1382731" y="2237068"/>
            <a:chExt cx="8928100" cy="3136900"/>
          </a:xfrm>
        </p:grpSpPr>
        <p:pic>
          <p:nvPicPr>
            <p:cNvPr id="3078" name="Picture 6" descr="See the source image">
              <a:extLst>
                <a:ext uri="{FF2B5EF4-FFF2-40B4-BE49-F238E27FC236}">
                  <a16:creationId xmlns:a16="http://schemas.microsoft.com/office/drawing/2014/main" id="{29B2ED4E-0E75-D646-9DCB-5DC13B165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731" y="2237068"/>
              <a:ext cx="8928100" cy="313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BFB11B3-1855-E648-95A8-378836DF7061}"/>
                </a:ext>
              </a:extLst>
            </p:cNvPr>
            <p:cNvSpPr/>
            <p:nvPr/>
          </p:nvSpPr>
          <p:spPr>
            <a:xfrm>
              <a:off x="2043953" y="5088367"/>
              <a:ext cx="7433534" cy="285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1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06AA0B0C-AA7C-8D42-8436-C481F1FA4F07}"/>
              </a:ext>
            </a:extLst>
          </p:cNvPr>
          <p:cNvGraphicFramePr>
            <a:graphicFrameLocks noGrp="1"/>
          </p:cNvGraphicFramePr>
          <p:nvPr/>
        </p:nvGraphicFramePr>
        <p:xfrm>
          <a:off x="806175" y="3518520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  <p:sp>
        <p:nvSpPr>
          <p:cNvPr id="59" name="椭圆 58">
            <a:extLst>
              <a:ext uri="{FF2B5EF4-FFF2-40B4-BE49-F238E27FC236}">
                <a16:creationId xmlns:a16="http://schemas.microsoft.com/office/drawing/2014/main" id="{A57CAFF2-9AE0-DB49-8D8C-6B0D82877D03}"/>
              </a:ext>
            </a:extLst>
          </p:cNvPr>
          <p:cNvSpPr/>
          <p:nvPr/>
        </p:nvSpPr>
        <p:spPr>
          <a:xfrm>
            <a:off x="2806995" y="4857765"/>
            <a:ext cx="5948670" cy="1812996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community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search: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endParaRPr kumimoji="1" lang="en-US" altLang="zh-CN" sz="2200" b="1" dirty="0">
              <a:solidFill>
                <a:srgbClr val="C00000"/>
              </a:solidFill>
            </a:endParaRPr>
          </a:p>
          <a:p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connected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community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that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contains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query</a:t>
            </a:r>
            <a:endParaRPr kumimoji="1" lang="zh-CN" altLang="en-US" sz="22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139F205-9073-FE4C-A427-5889B5CB517B}"/>
              </a:ext>
            </a:extLst>
          </p:cNvPr>
          <p:cNvSpPr txBox="1"/>
          <p:nvPr/>
        </p:nvSpPr>
        <p:spPr>
          <a:xfrm>
            <a:off x="858774" y="2461206"/>
            <a:ext cx="162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Query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ID=6</a:t>
            </a:r>
          </a:p>
          <a:p>
            <a:r>
              <a:rPr kumimoji="1" lang="en-US" altLang="zh-CN" sz="2000" dirty="0"/>
              <a:t>Input</a:t>
            </a:r>
            <a:r>
              <a:rPr kumimoji="1" lang="zh-CN" altLang="en-US" sz="2000" dirty="0"/>
              <a:t> </a:t>
            </a:r>
            <a:r>
              <a:rPr kumimoji="1" lang="en-US" altLang="zh-CN" sz="2000" i="1" dirty="0">
                <a:solidFill>
                  <a:srgbClr val="C00000"/>
                </a:solidFill>
              </a:rPr>
              <a:t>k</a:t>
            </a:r>
            <a:r>
              <a:rPr kumimoji="1" lang="en-US" altLang="zh-CN" sz="2000" dirty="0">
                <a:solidFill>
                  <a:srgbClr val="C00000"/>
                </a:solidFill>
              </a:rPr>
              <a:t>=2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C7C9F72-E498-0A4A-ABB1-1B6E1C5EABAB}"/>
              </a:ext>
            </a:extLst>
          </p:cNvPr>
          <p:cNvGrpSpPr>
            <a:grpSpLocks noChangeAspect="1"/>
          </p:cNvGrpSpPr>
          <p:nvPr/>
        </p:nvGrpSpPr>
        <p:grpSpPr>
          <a:xfrm>
            <a:off x="7170480" y="236262"/>
            <a:ext cx="3832285" cy="2853846"/>
            <a:chOff x="4764161" y="2763406"/>
            <a:chExt cx="3843633" cy="2862296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EECFE9A-E1B7-ED46-9642-E55ED18F4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83" y="365352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909470F-71EE-E94B-B24A-440B0ABDA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4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0317B3D-C361-A546-95CB-9EBF751AB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51" y="453504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AD23852-D9B7-0549-A5B8-863C857EE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40" y="45227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9BD13A5-D3A5-E04F-A050-6DA43B36E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88" y="40512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EECA16B9-6D26-FC40-952C-667916983687}"/>
                </a:ext>
              </a:extLst>
            </p:cNvPr>
            <p:cNvCxnSpPr>
              <a:cxnSpLocks/>
              <a:stCxn id="80" idx="7"/>
              <a:endCxn id="79" idx="3"/>
            </p:cNvCxnSpPr>
            <p:nvPr/>
          </p:nvCxnSpPr>
          <p:spPr>
            <a:xfrm flipV="1">
              <a:off x="5750188" y="3839286"/>
              <a:ext cx="34400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1ECC6CF2-BA40-5442-BA71-41AE827FD538}"/>
                </a:ext>
              </a:extLst>
            </p:cNvPr>
            <p:cNvCxnSpPr>
              <a:cxnSpLocks/>
              <a:stCxn id="83" idx="1"/>
              <a:endCxn id="79" idx="5"/>
            </p:cNvCxnSpPr>
            <p:nvPr/>
          </p:nvCxnSpPr>
          <p:spPr>
            <a:xfrm flipH="1" flipV="1">
              <a:off x="6246323" y="3839286"/>
              <a:ext cx="355672" cy="2438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BE933112-AC7F-4E4F-987E-37BB06DD19FE}"/>
                </a:ext>
              </a:extLst>
            </p:cNvPr>
            <p:cNvCxnSpPr>
              <a:cxnSpLocks/>
              <a:stCxn id="81" idx="0"/>
              <a:endCxn id="79" idx="4"/>
            </p:cNvCxnSpPr>
            <p:nvPr/>
          </p:nvCxnSpPr>
          <p:spPr>
            <a:xfrm flipV="1">
              <a:off x="5924025" y="3871156"/>
              <a:ext cx="246232" cy="6638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0153B690-40D0-BF41-8B19-ABE4A362B4BE}"/>
                </a:ext>
              </a:extLst>
            </p:cNvPr>
            <p:cNvCxnSpPr>
              <a:cxnSpLocks/>
              <a:stCxn id="82" idx="0"/>
              <a:endCxn id="79" idx="4"/>
            </p:cNvCxnSpPr>
            <p:nvPr/>
          </p:nvCxnSpPr>
          <p:spPr>
            <a:xfrm flipH="1" flipV="1">
              <a:off x="6170257" y="3871156"/>
              <a:ext cx="291356" cy="6515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F36F0285-2355-A147-A121-42AE6E5A0082}"/>
                </a:ext>
              </a:extLst>
            </p:cNvPr>
            <p:cNvCxnSpPr>
              <a:cxnSpLocks/>
              <a:stCxn id="82" idx="1"/>
              <a:endCxn id="80" idx="5"/>
            </p:cNvCxnSpPr>
            <p:nvPr/>
          </p:nvCxnSpPr>
          <p:spPr>
            <a:xfrm flipH="1" flipV="1">
              <a:off x="5750188" y="4236971"/>
              <a:ext cx="635359" cy="31763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4970123D-7220-874C-B4D9-8479221CEE67}"/>
                </a:ext>
              </a:extLst>
            </p:cNvPr>
            <p:cNvCxnSpPr>
              <a:cxnSpLocks/>
              <a:stCxn id="83" idx="2"/>
              <a:endCxn id="80" idx="6"/>
            </p:cNvCxnSpPr>
            <p:nvPr/>
          </p:nvCxnSpPr>
          <p:spPr>
            <a:xfrm flipH="1">
              <a:off x="5781696" y="4160028"/>
              <a:ext cx="78879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2B75E8FA-610D-FD4C-9693-21514FEDE877}"/>
                </a:ext>
              </a:extLst>
            </p:cNvPr>
            <p:cNvCxnSpPr>
              <a:cxnSpLocks/>
              <a:stCxn id="83" idx="3"/>
              <a:endCxn id="81" idx="7"/>
            </p:cNvCxnSpPr>
            <p:nvPr/>
          </p:nvCxnSpPr>
          <p:spPr>
            <a:xfrm flipH="1">
              <a:off x="6000091" y="4236971"/>
              <a:ext cx="601904" cy="329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A92D9352-9B82-044C-A4FC-3C83311F18B0}"/>
                </a:ext>
              </a:extLst>
            </p:cNvPr>
            <p:cNvCxnSpPr>
              <a:cxnSpLocks/>
              <a:stCxn id="83" idx="4"/>
              <a:endCxn id="82" idx="7"/>
            </p:cNvCxnSpPr>
            <p:nvPr/>
          </p:nvCxnSpPr>
          <p:spPr>
            <a:xfrm flipH="1">
              <a:off x="6537680" y="4268841"/>
              <a:ext cx="140382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AC6FE2A7-0A9F-8049-BC57-2463CFCBC438}"/>
                </a:ext>
              </a:extLst>
            </p:cNvPr>
            <p:cNvCxnSpPr>
              <a:cxnSpLocks/>
              <a:stCxn id="80" idx="4"/>
              <a:endCxn id="81" idx="1"/>
            </p:cNvCxnSpPr>
            <p:nvPr/>
          </p:nvCxnSpPr>
          <p:spPr>
            <a:xfrm>
              <a:off x="5674122" y="4268841"/>
              <a:ext cx="173837" cy="298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F885B7C0-C377-CB42-AF0C-D72F54688F7E}"/>
                </a:ext>
              </a:extLst>
            </p:cNvPr>
            <p:cNvCxnSpPr>
              <a:cxnSpLocks/>
              <a:stCxn id="81" idx="6"/>
              <a:endCxn id="82" idx="2"/>
            </p:cNvCxnSpPr>
            <p:nvPr/>
          </p:nvCxnSpPr>
          <p:spPr>
            <a:xfrm flipV="1">
              <a:off x="6031599" y="4631553"/>
              <a:ext cx="322441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89CDA05D-A79E-6548-B5E5-2FB37DA8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70" y="327012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F43D7432-E922-7B44-A874-731EF8E20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60" y="3175514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C76E6357-2859-5849-95E8-9D46132FCF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277544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846990A-5DB2-8A4C-85AC-5A244A526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67" y="3161313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F93AE00-15AE-3740-B17F-6362DBB1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79" y="352267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99" name="直线连接符 98">
              <a:extLst>
                <a:ext uri="{FF2B5EF4-FFF2-40B4-BE49-F238E27FC236}">
                  <a16:creationId xmlns:a16="http://schemas.microsoft.com/office/drawing/2014/main" id="{7399EC24-9982-9A45-B296-B8702282CC13}"/>
                </a:ext>
              </a:extLst>
            </p:cNvPr>
            <p:cNvCxnSpPr>
              <a:cxnSpLocks/>
              <a:stCxn id="96" idx="3"/>
              <a:endCxn id="95" idx="7"/>
            </p:cNvCxnSpPr>
            <p:nvPr/>
          </p:nvCxnSpPr>
          <p:spPr>
            <a:xfrm flipH="1">
              <a:off x="7545600" y="2961203"/>
              <a:ext cx="292186" cy="2461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E90E4E25-73C9-2F44-9ABF-77E612B3D2BA}"/>
                </a:ext>
              </a:extLst>
            </p:cNvPr>
            <p:cNvCxnSpPr>
              <a:cxnSpLocks/>
              <a:stCxn id="96" idx="5"/>
              <a:endCxn id="97" idx="1"/>
            </p:cNvCxnSpPr>
            <p:nvPr/>
          </p:nvCxnSpPr>
          <p:spPr>
            <a:xfrm>
              <a:off x="7989919" y="2961203"/>
              <a:ext cx="273655" cy="2319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B8497CC2-45D1-CC43-A481-6BEDB52E0035}"/>
                </a:ext>
              </a:extLst>
            </p:cNvPr>
            <p:cNvCxnSpPr>
              <a:cxnSpLocks/>
              <a:stCxn id="96" idx="4"/>
              <a:endCxn id="98" idx="0"/>
            </p:cNvCxnSpPr>
            <p:nvPr/>
          </p:nvCxnSpPr>
          <p:spPr>
            <a:xfrm>
              <a:off x="7913853" y="2993073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9944B608-536E-4144-9621-AEDD2F4B6C24}"/>
                </a:ext>
              </a:extLst>
            </p:cNvPr>
            <p:cNvCxnSpPr>
              <a:cxnSpLocks/>
              <a:stCxn id="98" idx="1"/>
              <a:endCxn id="95" idx="5"/>
            </p:cNvCxnSpPr>
            <p:nvPr/>
          </p:nvCxnSpPr>
          <p:spPr>
            <a:xfrm flipH="1" flipV="1">
              <a:off x="7545600" y="3361269"/>
              <a:ext cx="292186" cy="1932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70EA2EE6-AC1F-C249-92F4-CF2D25F13C09}"/>
                </a:ext>
              </a:extLst>
            </p:cNvPr>
            <p:cNvCxnSpPr>
              <a:cxnSpLocks/>
              <a:stCxn id="97" idx="3"/>
              <a:endCxn id="98" idx="7"/>
            </p:cNvCxnSpPr>
            <p:nvPr/>
          </p:nvCxnSpPr>
          <p:spPr>
            <a:xfrm flipH="1">
              <a:off x="7989919" y="3347069"/>
              <a:ext cx="273655" cy="2074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84668941-DE6C-6B46-9A8A-C5FC2C0670DE}"/>
                </a:ext>
              </a:extLst>
            </p:cNvPr>
            <p:cNvCxnSpPr>
              <a:cxnSpLocks/>
              <a:stCxn id="97" idx="2"/>
              <a:endCxn id="95" idx="6"/>
            </p:cNvCxnSpPr>
            <p:nvPr/>
          </p:nvCxnSpPr>
          <p:spPr>
            <a:xfrm flipH="1">
              <a:off x="7577107" y="3270126"/>
              <a:ext cx="654960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9C37F83A-C562-434F-8637-23BC12125CE4}"/>
                </a:ext>
              </a:extLst>
            </p:cNvPr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6823017" y="3284327"/>
              <a:ext cx="538943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DC9BE73C-A3AF-4C42-9606-4469407D28F3}"/>
                </a:ext>
              </a:extLst>
            </p:cNvPr>
            <p:cNvCxnSpPr>
              <a:cxnSpLocks/>
              <a:stCxn id="94" idx="3"/>
              <a:endCxn id="79" idx="7"/>
            </p:cNvCxnSpPr>
            <p:nvPr/>
          </p:nvCxnSpPr>
          <p:spPr>
            <a:xfrm flipH="1">
              <a:off x="6246323" y="3455882"/>
              <a:ext cx="393054" cy="2295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3FB63C82-39A2-AE4E-A888-DE56A74B5DD3}"/>
                </a:ext>
              </a:extLst>
            </p:cNvPr>
            <p:cNvCxnSpPr>
              <a:cxnSpLocks/>
              <a:stCxn id="108" idx="2"/>
              <a:endCxn id="82" idx="5"/>
            </p:cNvCxnSpPr>
            <p:nvPr/>
          </p:nvCxnSpPr>
          <p:spPr>
            <a:xfrm flipH="1" flipV="1">
              <a:off x="6537680" y="4708496"/>
              <a:ext cx="1151760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7CF3529-7BFC-F749-A2FA-8E9E7FEB29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40" y="492929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5A2DCC74-60DC-4245-B49D-2040F892D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26" y="4281615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69F6AC0C-FA6E-3447-AFEB-60E71832A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46" y="4483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1EEF244-95CD-7745-8CC9-B753ACC3F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38" y="532744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CC66EADC-F4BF-984E-804B-D6ED63559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88" y="536895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2A900905-1B8E-CB4C-A449-280A13B11CF7}"/>
                </a:ext>
              </a:extLst>
            </p:cNvPr>
            <p:cNvCxnSpPr>
              <a:cxnSpLocks/>
              <a:stCxn id="108" idx="1"/>
              <a:endCxn id="109" idx="4"/>
            </p:cNvCxnSpPr>
            <p:nvPr/>
          </p:nvCxnSpPr>
          <p:spPr>
            <a:xfrm flipH="1" flipV="1">
              <a:off x="7545600" y="4499241"/>
              <a:ext cx="175347" cy="46192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连接符 113">
              <a:extLst>
                <a:ext uri="{FF2B5EF4-FFF2-40B4-BE49-F238E27FC236}">
                  <a16:creationId xmlns:a16="http://schemas.microsoft.com/office/drawing/2014/main" id="{AF21BCFD-5144-E84A-8F01-D6E3E7A1CEEF}"/>
                </a:ext>
              </a:extLst>
            </p:cNvPr>
            <p:cNvCxnSpPr>
              <a:cxnSpLocks/>
              <a:stCxn id="108" idx="7"/>
              <a:endCxn id="110" idx="3"/>
            </p:cNvCxnSpPr>
            <p:nvPr/>
          </p:nvCxnSpPr>
          <p:spPr>
            <a:xfrm flipV="1">
              <a:off x="7873080" y="4669045"/>
              <a:ext cx="275273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22F169DE-941F-3242-84A4-9000DDC4F8C7}"/>
                </a:ext>
              </a:extLst>
            </p:cNvPr>
            <p:cNvCxnSpPr>
              <a:cxnSpLocks/>
              <a:stCxn id="108" idx="3"/>
              <a:endCxn id="112" idx="7"/>
            </p:cNvCxnSpPr>
            <p:nvPr/>
          </p:nvCxnSpPr>
          <p:spPr>
            <a:xfrm flipH="1">
              <a:off x="7276128" y="5115052"/>
              <a:ext cx="444819" cy="2857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1A83A19-6884-B34D-9EC0-EB5277C226D3}"/>
                </a:ext>
              </a:extLst>
            </p:cNvPr>
            <p:cNvCxnSpPr>
              <a:cxnSpLocks/>
              <a:stCxn id="111" idx="1"/>
              <a:endCxn id="108" idx="5"/>
            </p:cNvCxnSpPr>
            <p:nvPr/>
          </p:nvCxnSpPr>
          <p:spPr>
            <a:xfrm flipH="1" flipV="1">
              <a:off x="7873080" y="5115052"/>
              <a:ext cx="489065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5395B5ED-8E5E-C348-9B8E-4E211A126802}"/>
                </a:ext>
              </a:extLst>
            </p:cNvPr>
            <p:cNvCxnSpPr>
              <a:cxnSpLocks/>
              <a:stCxn id="118" idx="7"/>
              <a:endCxn id="81" idx="3"/>
            </p:cNvCxnSpPr>
            <p:nvPr/>
          </p:nvCxnSpPr>
          <p:spPr>
            <a:xfrm flipV="1">
              <a:off x="5499121" y="4720801"/>
              <a:ext cx="348838" cy="49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2935149-38BD-054F-B8CF-0FED50382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81" y="518271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DB47E1F-96A9-C542-B487-4D4EB87A3130}"/>
                </a:ext>
              </a:extLst>
            </p:cNvPr>
            <p:cNvSpPr txBox="1"/>
            <p:nvPr/>
          </p:nvSpPr>
          <p:spPr>
            <a:xfrm>
              <a:off x="7291644" y="3168375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AC7EB734-2B06-3B4E-A1A9-2A2BD560068E}"/>
                </a:ext>
              </a:extLst>
            </p:cNvPr>
            <p:cNvSpPr txBox="1"/>
            <p:nvPr/>
          </p:nvSpPr>
          <p:spPr>
            <a:xfrm>
              <a:off x="7738992" y="2763406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F293A7F-5110-1A4E-B883-B40FFF4FCA31}"/>
                </a:ext>
              </a:extLst>
            </p:cNvPr>
            <p:cNvSpPr txBox="1"/>
            <p:nvPr/>
          </p:nvSpPr>
          <p:spPr>
            <a:xfrm>
              <a:off x="7736866" y="351595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BD3FF84-A787-1C4E-9293-BDD3D51C445C}"/>
                </a:ext>
              </a:extLst>
            </p:cNvPr>
            <p:cNvSpPr txBox="1"/>
            <p:nvPr/>
          </p:nvSpPr>
          <p:spPr>
            <a:xfrm>
              <a:off x="8162917" y="3156504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8E00066-8AE4-564E-901F-221DE739976B}"/>
                </a:ext>
              </a:extLst>
            </p:cNvPr>
            <p:cNvSpPr txBox="1"/>
            <p:nvPr/>
          </p:nvSpPr>
          <p:spPr>
            <a:xfrm>
              <a:off x="7368731" y="42777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0DA667CE-E19C-CD4C-B512-EEBBF38AFBE0}"/>
                </a:ext>
              </a:extLst>
            </p:cNvPr>
            <p:cNvSpPr txBox="1"/>
            <p:nvPr/>
          </p:nvSpPr>
          <p:spPr>
            <a:xfrm>
              <a:off x="7025201" y="536409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76A4FF5-8E1B-9C4F-9EE0-BEABF74D7B06}"/>
                </a:ext>
              </a:extLst>
            </p:cNvPr>
            <p:cNvSpPr txBox="1"/>
            <p:nvPr/>
          </p:nvSpPr>
          <p:spPr>
            <a:xfrm>
              <a:off x="7615013" y="4920521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EB35FAFE-8D18-E849-B808-3D3CBF5F4612}"/>
                </a:ext>
              </a:extLst>
            </p:cNvPr>
            <p:cNvSpPr txBox="1"/>
            <p:nvPr/>
          </p:nvSpPr>
          <p:spPr>
            <a:xfrm>
              <a:off x="8049558" y="4478433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600FEB6-B9A3-054A-9780-1CE2DA29520C}"/>
                </a:ext>
              </a:extLst>
            </p:cNvPr>
            <p:cNvSpPr txBox="1"/>
            <p:nvPr/>
          </p:nvSpPr>
          <p:spPr>
            <a:xfrm>
              <a:off x="8258073" y="5321610"/>
              <a:ext cx="349721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1A639C5-51F0-E049-9FE6-C0E1BAB0C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20" y="4467198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BB405223-25C5-CA48-A64F-A56E03143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  <p:sp>
        <p:nvSpPr>
          <p:cNvPr id="131" name="椭圆 130">
            <a:extLst>
              <a:ext uri="{FF2B5EF4-FFF2-40B4-BE49-F238E27FC236}">
                <a16:creationId xmlns:a16="http://schemas.microsoft.com/office/drawing/2014/main" id="{AEFEA127-0C69-8044-B20B-14984BBE548F}"/>
              </a:ext>
            </a:extLst>
          </p:cNvPr>
          <p:cNvSpPr>
            <a:spLocks noChangeAspect="1"/>
          </p:cNvSpPr>
          <p:nvPr/>
        </p:nvSpPr>
        <p:spPr>
          <a:xfrm>
            <a:off x="3403412" y="2602144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D6230C0C-F392-C445-9095-DA19F31532FC}"/>
              </a:ext>
            </a:extLst>
          </p:cNvPr>
          <p:cNvSpPr>
            <a:spLocks noChangeAspect="1"/>
          </p:cNvSpPr>
          <p:nvPr/>
        </p:nvSpPr>
        <p:spPr>
          <a:xfrm>
            <a:off x="3033267" y="2898840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BA687E38-2678-F442-A7E8-DED4615DC3DF}"/>
              </a:ext>
            </a:extLst>
          </p:cNvPr>
          <p:cNvSpPr>
            <a:spLocks noChangeAspect="1"/>
          </p:cNvSpPr>
          <p:nvPr/>
        </p:nvSpPr>
        <p:spPr>
          <a:xfrm>
            <a:off x="3219709" y="3259804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94A8DA3E-C4A8-5346-9B93-BCE9D57AAFE4}"/>
              </a:ext>
            </a:extLst>
          </p:cNvPr>
          <p:cNvSpPr>
            <a:spLocks noChangeAspect="1"/>
          </p:cNvSpPr>
          <p:nvPr/>
        </p:nvSpPr>
        <p:spPr>
          <a:xfrm>
            <a:off x="3620781" y="3250623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7E8C3330-B223-1148-9889-5F16B63858A2}"/>
              </a:ext>
            </a:extLst>
          </p:cNvPr>
          <p:cNvSpPr>
            <a:spLocks noChangeAspect="1"/>
          </p:cNvSpPr>
          <p:nvPr/>
        </p:nvSpPr>
        <p:spPr>
          <a:xfrm>
            <a:off x="3782264" y="2898840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E470E194-3AF5-DD49-B495-A3AB02AA4655}"/>
              </a:ext>
            </a:extLst>
          </p:cNvPr>
          <p:cNvCxnSpPr>
            <a:cxnSpLocks/>
            <a:stCxn id="132" idx="7"/>
            <a:endCxn id="131" idx="3"/>
          </p:cNvCxnSpPr>
          <p:nvPr/>
        </p:nvCxnSpPr>
        <p:spPr>
          <a:xfrm flipV="1">
            <a:off x="3170273" y="2740728"/>
            <a:ext cx="256645" cy="1818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A3D68FCB-068A-FC40-B740-0663C9FC04D9}"/>
              </a:ext>
            </a:extLst>
          </p:cNvPr>
          <p:cNvCxnSpPr>
            <a:cxnSpLocks/>
            <a:stCxn id="135" idx="1"/>
            <a:endCxn id="131" idx="5"/>
          </p:cNvCxnSpPr>
          <p:nvPr/>
        </p:nvCxnSpPr>
        <p:spPr>
          <a:xfrm flipH="1" flipV="1">
            <a:off x="3540418" y="2740728"/>
            <a:ext cx="265352" cy="1818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3F9ABCDD-66DA-794A-AA84-5CECEEDF727D}"/>
              </a:ext>
            </a:extLst>
          </p:cNvPr>
          <p:cNvCxnSpPr>
            <a:cxnSpLocks/>
            <a:stCxn id="133" idx="0"/>
            <a:endCxn id="131" idx="4"/>
          </p:cNvCxnSpPr>
          <p:nvPr/>
        </p:nvCxnSpPr>
        <p:spPr>
          <a:xfrm flipV="1">
            <a:off x="3299965" y="2764505"/>
            <a:ext cx="183703" cy="4952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F754A67B-34EC-674C-9787-577781FA02CB}"/>
              </a:ext>
            </a:extLst>
          </p:cNvPr>
          <p:cNvCxnSpPr>
            <a:cxnSpLocks/>
            <a:stCxn id="134" idx="0"/>
            <a:endCxn id="131" idx="4"/>
          </p:cNvCxnSpPr>
          <p:nvPr/>
        </p:nvCxnSpPr>
        <p:spPr>
          <a:xfrm flipH="1" flipV="1">
            <a:off x="3483669" y="2764505"/>
            <a:ext cx="217368" cy="4861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34608996-9829-A54D-B779-F9D5D08CC778}"/>
              </a:ext>
            </a:extLst>
          </p:cNvPr>
          <p:cNvCxnSpPr>
            <a:cxnSpLocks/>
            <a:stCxn id="134" idx="1"/>
            <a:endCxn id="132" idx="5"/>
          </p:cNvCxnSpPr>
          <p:nvPr/>
        </p:nvCxnSpPr>
        <p:spPr>
          <a:xfrm flipH="1" flipV="1">
            <a:off x="3170273" y="3037424"/>
            <a:ext cx="474014" cy="2369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4BB330DB-9A20-314C-B85A-79C922C17953}"/>
              </a:ext>
            </a:extLst>
          </p:cNvPr>
          <p:cNvCxnSpPr>
            <a:cxnSpLocks/>
            <a:stCxn id="135" idx="2"/>
            <a:endCxn id="132" idx="6"/>
          </p:cNvCxnSpPr>
          <p:nvPr/>
        </p:nvCxnSpPr>
        <p:spPr>
          <a:xfrm flipH="1">
            <a:off x="3193780" y="2980020"/>
            <a:ext cx="5884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668286B2-0517-8848-8B97-886052CA6808}"/>
              </a:ext>
            </a:extLst>
          </p:cNvPr>
          <p:cNvCxnSpPr>
            <a:cxnSpLocks/>
            <a:stCxn id="135" idx="3"/>
            <a:endCxn id="133" idx="7"/>
          </p:cNvCxnSpPr>
          <p:nvPr/>
        </p:nvCxnSpPr>
        <p:spPr>
          <a:xfrm flipH="1">
            <a:off x="3356715" y="3037424"/>
            <a:ext cx="449055" cy="2461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5393CDB8-89F8-A54A-8379-1C4E54B5629D}"/>
              </a:ext>
            </a:extLst>
          </p:cNvPr>
          <p:cNvCxnSpPr>
            <a:cxnSpLocks/>
            <a:stCxn id="135" idx="4"/>
            <a:endCxn id="134" idx="7"/>
          </p:cNvCxnSpPr>
          <p:nvPr/>
        </p:nvCxnSpPr>
        <p:spPr>
          <a:xfrm flipH="1">
            <a:off x="3757787" y="3061201"/>
            <a:ext cx="104733" cy="2131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0E797DF7-475F-054F-B389-F5BBC7581716}"/>
              </a:ext>
            </a:extLst>
          </p:cNvPr>
          <p:cNvCxnSpPr>
            <a:cxnSpLocks/>
            <a:stCxn id="132" idx="4"/>
            <a:endCxn id="133" idx="1"/>
          </p:cNvCxnSpPr>
          <p:nvPr/>
        </p:nvCxnSpPr>
        <p:spPr>
          <a:xfrm>
            <a:off x="3113523" y="3061201"/>
            <a:ext cx="129692" cy="222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E0A3958-2257-7343-A589-20FE696980A2}"/>
              </a:ext>
            </a:extLst>
          </p:cNvPr>
          <p:cNvCxnSpPr>
            <a:cxnSpLocks/>
            <a:stCxn id="133" idx="6"/>
            <a:endCxn id="134" idx="2"/>
          </p:cNvCxnSpPr>
          <p:nvPr/>
        </p:nvCxnSpPr>
        <p:spPr>
          <a:xfrm flipV="1">
            <a:off x="3380222" y="3331804"/>
            <a:ext cx="240559" cy="91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>
            <a:extLst>
              <a:ext uri="{FF2B5EF4-FFF2-40B4-BE49-F238E27FC236}">
                <a16:creationId xmlns:a16="http://schemas.microsoft.com/office/drawing/2014/main" id="{A5BD0A33-86EF-E048-AD2C-7AE249EF8D5B}"/>
              </a:ext>
            </a:extLst>
          </p:cNvPr>
          <p:cNvSpPr>
            <a:spLocks noChangeAspect="1"/>
          </p:cNvSpPr>
          <p:nvPr/>
        </p:nvSpPr>
        <p:spPr>
          <a:xfrm>
            <a:off x="3810153" y="2316103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BF163F55-B646-2E42-A5FE-86716A9A3421}"/>
              </a:ext>
            </a:extLst>
          </p:cNvPr>
          <p:cNvSpPr>
            <a:spLocks noChangeAspect="1"/>
          </p:cNvSpPr>
          <p:nvPr/>
        </p:nvSpPr>
        <p:spPr>
          <a:xfrm>
            <a:off x="4372747" y="2245517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A3EAC75D-D558-0445-98B6-23D35E4C1BFD}"/>
              </a:ext>
            </a:extLst>
          </p:cNvPr>
          <p:cNvSpPr>
            <a:spLocks noChangeAspect="1"/>
          </p:cNvSpPr>
          <p:nvPr/>
        </p:nvSpPr>
        <p:spPr>
          <a:xfrm>
            <a:off x="4704235" y="1947045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D0CD1B4B-B0EA-3F4E-9D94-4CB31A30FE20}"/>
              </a:ext>
            </a:extLst>
          </p:cNvPr>
          <p:cNvSpPr>
            <a:spLocks noChangeAspect="1"/>
          </p:cNvSpPr>
          <p:nvPr/>
        </p:nvSpPr>
        <p:spPr>
          <a:xfrm>
            <a:off x="5021897" y="2234923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834085ED-D7A0-E44D-B645-872BD4B0D63D}"/>
              </a:ext>
            </a:extLst>
          </p:cNvPr>
          <p:cNvSpPr>
            <a:spLocks noChangeAspect="1"/>
          </p:cNvSpPr>
          <p:nvPr/>
        </p:nvSpPr>
        <p:spPr>
          <a:xfrm>
            <a:off x="4704235" y="2504522"/>
            <a:ext cx="160512" cy="1623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ADA31623-0D83-E74F-A307-27067038432E}"/>
              </a:ext>
            </a:extLst>
          </p:cNvPr>
          <p:cNvCxnSpPr>
            <a:cxnSpLocks/>
            <a:stCxn id="148" idx="3"/>
            <a:endCxn id="147" idx="7"/>
          </p:cNvCxnSpPr>
          <p:nvPr/>
        </p:nvCxnSpPr>
        <p:spPr>
          <a:xfrm flipH="1">
            <a:off x="4509753" y="2085630"/>
            <a:ext cx="217988" cy="1836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49E8AB0C-3084-BA46-8BE9-7A18C3873BE5}"/>
              </a:ext>
            </a:extLst>
          </p:cNvPr>
          <p:cNvCxnSpPr>
            <a:cxnSpLocks/>
            <a:stCxn id="148" idx="5"/>
            <a:endCxn id="149" idx="1"/>
          </p:cNvCxnSpPr>
          <p:nvPr/>
        </p:nvCxnSpPr>
        <p:spPr>
          <a:xfrm>
            <a:off x="4841241" y="2085630"/>
            <a:ext cx="204162" cy="1730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29B034A1-8AB0-844C-8326-B16E5DAF7488}"/>
              </a:ext>
            </a:extLst>
          </p:cNvPr>
          <p:cNvCxnSpPr>
            <a:cxnSpLocks/>
            <a:stCxn id="148" idx="4"/>
            <a:endCxn id="150" idx="0"/>
          </p:cNvCxnSpPr>
          <p:nvPr/>
        </p:nvCxnSpPr>
        <p:spPr>
          <a:xfrm>
            <a:off x="4784491" y="2109407"/>
            <a:ext cx="0" cy="3951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7065BBAE-B520-AD46-9820-B053D80B0E11}"/>
              </a:ext>
            </a:extLst>
          </p:cNvPr>
          <p:cNvCxnSpPr>
            <a:cxnSpLocks/>
            <a:stCxn id="150" idx="1"/>
            <a:endCxn id="147" idx="5"/>
          </p:cNvCxnSpPr>
          <p:nvPr/>
        </p:nvCxnSpPr>
        <p:spPr>
          <a:xfrm flipH="1" flipV="1">
            <a:off x="4509753" y="2384101"/>
            <a:ext cx="217988" cy="1441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35A15DB-E860-CF4B-82F0-A8D9ED828103}"/>
              </a:ext>
            </a:extLst>
          </p:cNvPr>
          <p:cNvCxnSpPr>
            <a:cxnSpLocks/>
            <a:stCxn id="149" idx="3"/>
            <a:endCxn id="150" idx="7"/>
          </p:cNvCxnSpPr>
          <p:nvPr/>
        </p:nvCxnSpPr>
        <p:spPr>
          <a:xfrm flipH="1">
            <a:off x="4841241" y="2373507"/>
            <a:ext cx="204162" cy="1547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F082CBFE-4DC1-944B-BDFC-2E5DC6C91342}"/>
              </a:ext>
            </a:extLst>
          </p:cNvPr>
          <p:cNvCxnSpPr>
            <a:cxnSpLocks/>
            <a:stCxn id="149" idx="2"/>
            <a:endCxn id="147" idx="6"/>
          </p:cNvCxnSpPr>
          <p:nvPr/>
        </p:nvCxnSpPr>
        <p:spPr>
          <a:xfrm flipH="1">
            <a:off x="4533259" y="2316103"/>
            <a:ext cx="488638" cy="105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533B81E4-9092-3342-B2BE-3BE59A9E930C}"/>
              </a:ext>
            </a:extLst>
          </p:cNvPr>
          <p:cNvCxnSpPr>
            <a:cxnSpLocks/>
            <a:stCxn id="147" idx="2"/>
            <a:endCxn id="146" idx="6"/>
          </p:cNvCxnSpPr>
          <p:nvPr/>
        </p:nvCxnSpPr>
        <p:spPr>
          <a:xfrm flipH="1">
            <a:off x="3970665" y="2326698"/>
            <a:ext cx="402082" cy="705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6231965A-B2EC-1747-ADE5-8BB4C0A075D7}"/>
              </a:ext>
            </a:extLst>
          </p:cNvPr>
          <p:cNvCxnSpPr>
            <a:cxnSpLocks/>
            <a:stCxn id="146" idx="3"/>
            <a:endCxn id="131" idx="7"/>
          </p:cNvCxnSpPr>
          <p:nvPr/>
        </p:nvCxnSpPr>
        <p:spPr>
          <a:xfrm flipH="1">
            <a:off x="3540418" y="2454688"/>
            <a:ext cx="293241" cy="1712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AC18D1F7-4AA6-C842-9896-ECDFAC18A26A}"/>
              </a:ext>
            </a:extLst>
          </p:cNvPr>
          <p:cNvSpPr txBox="1"/>
          <p:nvPr/>
        </p:nvSpPr>
        <p:spPr>
          <a:xfrm>
            <a:off x="4275738" y="2204852"/>
            <a:ext cx="340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7B8F0D3-7E37-BB47-B3EC-AF7BA6D6BD7C}"/>
              </a:ext>
            </a:extLst>
          </p:cNvPr>
          <p:cNvSpPr txBox="1"/>
          <p:nvPr/>
        </p:nvSpPr>
        <p:spPr>
          <a:xfrm>
            <a:off x="4609485" y="1902724"/>
            <a:ext cx="340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46FABAE6-A6D2-8E45-90D5-E79A3C3A13F9}"/>
              </a:ext>
            </a:extLst>
          </p:cNvPr>
          <p:cNvSpPr txBox="1"/>
          <p:nvPr/>
        </p:nvSpPr>
        <p:spPr>
          <a:xfrm>
            <a:off x="4590684" y="2459750"/>
            <a:ext cx="380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07F3DC2-88B0-9B45-9025-3531CE5E3F2F}"/>
              </a:ext>
            </a:extLst>
          </p:cNvPr>
          <p:cNvSpPr txBox="1"/>
          <p:nvPr/>
        </p:nvSpPr>
        <p:spPr>
          <a:xfrm>
            <a:off x="4899141" y="2187161"/>
            <a:ext cx="380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7B8F0D3-7E37-BB47-B3EC-AF7BA6D6BD7C}"/>
              </a:ext>
            </a:extLst>
          </p:cNvPr>
          <p:cNvSpPr txBox="1"/>
          <p:nvPr/>
        </p:nvSpPr>
        <p:spPr>
          <a:xfrm>
            <a:off x="4609485" y="1902724"/>
            <a:ext cx="340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79D8DC-6952-A943-8CB4-902094B8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5" y="2071413"/>
            <a:ext cx="6658669" cy="4166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F7D962-8835-744E-B982-877EC17AEF8D}"/>
              </a:ext>
            </a:extLst>
          </p:cNvPr>
          <p:cNvSpPr txBox="1"/>
          <p:nvPr/>
        </p:nvSpPr>
        <p:spPr>
          <a:xfrm>
            <a:off x="7549708" y="2679695"/>
            <a:ext cx="4642292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对节点按度数升序排列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对小于</a:t>
            </a:r>
            <a:r>
              <a:rPr kumimoji="1" lang="en-US" altLang="zh-CN" sz="1800" i="1" dirty="0"/>
              <a:t>k</a:t>
            </a:r>
            <a:r>
              <a:rPr kumimoji="1" lang="zh-CN" altLang="en-US" sz="1800" dirty="0"/>
              <a:t>的节点放入队列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依次弹出队列中节点待删除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更新其他节点度数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将新满足度数小于</a:t>
            </a:r>
            <a:r>
              <a:rPr kumimoji="1" lang="en-US" altLang="zh-CN" sz="1800" i="1" dirty="0"/>
              <a:t>k</a:t>
            </a:r>
            <a:r>
              <a:rPr kumimoji="1" lang="zh-CN" altLang="en-US" sz="1800" dirty="0"/>
              <a:t>的节点放入队列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删除待删节点及其邻边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直至没有待删点为止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5734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C7C9F72-E498-0A4A-ABB1-1B6E1C5EABAB}"/>
              </a:ext>
            </a:extLst>
          </p:cNvPr>
          <p:cNvGrpSpPr>
            <a:grpSpLocks noChangeAspect="1"/>
          </p:cNvGrpSpPr>
          <p:nvPr/>
        </p:nvGrpSpPr>
        <p:grpSpPr>
          <a:xfrm>
            <a:off x="621492" y="2042246"/>
            <a:ext cx="5138810" cy="3810707"/>
            <a:chOff x="4764161" y="2775442"/>
            <a:chExt cx="3843616" cy="2850251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EECFE9A-E1B7-ED46-9642-E55ED18F4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2669" y="3653522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909470F-71EE-E94B-B24A-440B0ABDA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535" y="405120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0317B3D-C361-A546-95CB-9EBF751AB8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6438" y="4535036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AD23852-D9B7-0549-A5B8-863C857EE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4026" y="452273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9BD13A5-D3A5-E04F-A050-6DA43B36E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70473" y="405120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EECA16B9-6D26-FC40-952C-667916983687}"/>
                </a:ext>
              </a:extLst>
            </p:cNvPr>
            <p:cNvCxnSpPr>
              <a:cxnSpLocks/>
              <a:stCxn id="80" idx="7"/>
              <a:endCxn id="79" idx="3"/>
            </p:cNvCxnSpPr>
            <p:nvPr/>
          </p:nvCxnSpPr>
          <p:spPr>
            <a:xfrm flipV="1">
              <a:off x="5750175" y="3839279"/>
              <a:ext cx="344001" cy="2437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1ECC6CF2-BA40-5442-BA71-41AE827FD538}"/>
                </a:ext>
              </a:extLst>
            </p:cNvPr>
            <p:cNvCxnSpPr>
              <a:cxnSpLocks/>
              <a:stCxn id="83" idx="1"/>
              <a:endCxn id="79" idx="5"/>
            </p:cNvCxnSpPr>
            <p:nvPr/>
          </p:nvCxnSpPr>
          <p:spPr>
            <a:xfrm flipH="1" flipV="1">
              <a:off x="6246309" y="3839279"/>
              <a:ext cx="355671" cy="2437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>
              <a:extLst>
                <a:ext uri="{FF2B5EF4-FFF2-40B4-BE49-F238E27FC236}">
                  <a16:creationId xmlns:a16="http://schemas.microsoft.com/office/drawing/2014/main" id="{BE933112-AC7F-4E4F-987E-37BB06DD19FE}"/>
                </a:ext>
              </a:extLst>
            </p:cNvPr>
            <p:cNvCxnSpPr>
              <a:cxnSpLocks/>
              <a:stCxn id="81" idx="0"/>
              <a:endCxn id="79" idx="4"/>
            </p:cNvCxnSpPr>
            <p:nvPr/>
          </p:nvCxnSpPr>
          <p:spPr>
            <a:xfrm flipV="1">
              <a:off x="5924012" y="3871149"/>
              <a:ext cx="246231" cy="6638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0153B690-40D0-BF41-8B19-ABE4A362B4BE}"/>
                </a:ext>
              </a:extLst>
            </p:cNvPr>
            <p:cNvCxnSpPr>
              <a:cxnSpLocks/>
              <a:stCxn id="82" idx="0"/>
              <a:endCxn id="79" idx="4"/>
            </p:cNvCxnSpPr>
            <p:nvPr/>
          </p:nvCxnSpPr>
          <p:spPr>
            <a:xfrm flipH="1" flipV="1">
              <a:off x="6170243" y="3871149"/>
              <a:ext cx="291356" cy="6515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F36F0285-2355-A147-A121-42AE6E5A0082}"/>
                </a:ext>
              </a:extLst>
            </p:cNvPr>
            <p:cNvCxnSpPr>
              <a:cxnSpLocks/>
              <a:stCxn id="82" idx="1"/>
              <a:endCxn id="80" idx="5"/>
            </p:cNvCxnSpPr>
            <p:nvPr/>
          </p:nvCxnSpPr>
          <p:spPr>
            <a:xfrm flipH="1" flipV="1">
              <a:off x="5750175" y="4236964"/>
              <a:ext cx="635358" cy="3176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>
              <a:extLst>
                <a:ext uri="{FF2B5EF4-FFF2-40B4-BE49-F238E27FC236}">
                  <a16:creationId xmlns:a16="http://schemas.microsoft.com/office/drawing/2014/main" id="{4970123D-7220-874C-B4D9-8479221CEE67}"/>
                </a:ext>
              </a:extLst>
            </p:cNvPr>
            <p:cNvCxnSpPr>
              <a:cxnSpLocks/>
              <a:stCxn id="83" idx="2"/>
              <a:endCxn id="80" idx="6"/>
            </p:cNvCxnSpPr>
            <p:nvPr/>
          </p:nvCxnSpPr>
          <p:spPr>
            <a:xfrm flipH="1">
              <a:off x="5781683" y="4160021"/>
              <a:ext cx="7887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>
              <a:extLst>
                <a:ext uri="{FF2B5EF4-FFF2-40B4-BE49-F238E27FC236}">
                  <a16:creationId xmlns:a16="http://schemas.microsoft.com/office/drawing/2014/main" id="{2B75E8FA-610D-FD4C-9693-21514FEDE877}"/>
                </a:ext>
              </a:extLst>
            </p:cNvPr>
            <p:cNvCxnSpPr>
              <a:cxnSpLocks/>
              <a:stCxn id="83" idx="3"/>
              <a:endCxn id="81" idx="7"/>
            </p:cNvCxnSpPr>
            <p:nvPr/>
          </p:nvCxnSpPr>
          <p:spPr>
            <a:xfrm flipH="1">
              <a:off x="6000077" y="4236964"/>
              <a:ext cx="601903" cy="32994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A92D9352-9B82-044C-A4FC-3C83311F18B0}"/>
                </a:ext>
              </a:extLst>
            </p:cNvPr>
            <p:cNvCxnSpPr>
              <a:cxnSpLocks/>
              <a:stCxn id="83" idx="4"/>
              <a:endCxn id="82" idx="7"/>
            </p:cNvCxnSpPr>
            <p:nvPr/>
          </p:nvCxnSpPr>
          <p:spPr>
            <a:xfrm flipH="1">
              <a:off x="6537665" y="4268834"/>
              <a:ext cx="140382" cy="2857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>
              <a:extLst>
                <a:ext uri="{FF2B5EF4-FFF2-40B4-BE49-F238E27FC236}">
                  <a16:creationId xmlns:a16="http://schemas.microsoft.com/office/drawing/2014/main" id="{AC6FE2A7-0A9F-8049-BC57-2463CFCBC438}"/>
                </a:ext>
              </a:extLst>
            </p:cNvPr>
            <p:cNvCxnSpPr>
              <a:cxnSpLocks/>
              <a:stCxn id="80" idx="4"/>
              <a:endCxn id="81" idx="1"/>
            </p:cNvCxnSpPr>
            <p:nvPr/>
          </p:nvCxnSpPr>
          <p:spPr>
            <a:xfrm>
              <a:off x="5674109" y="4268834"/>
              <a:ext cx="173837" cy="298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>
              <a:extLst>
                <a:ext uri="{FF2B5EF4-FFF2-40B4-BE49-F238E27FC236}">
                  <a16:creationId xmlns:a16="http://schemas.microsoft.com/office/drawing/2014/main" id="{F885B7C0-C377-CB42-AF0C-D72F54688F7E}"/>
                </a:ext>
              </a:extLst>
            </p:cNvPr>
            <p:cNvCxnSpPr>
              <a:cxnSpLocks/>
              <a:stCxn id="81" idx="6"/>
              <a:endCxn id="82" idx="2"/>
            </p:cNvCxnSpPr>
            <p:nvPr/>
          </p:nvCxnSpPr>
          <p:spPr>
            <a:xfrm flipV="1">
              <a:off x="6031585" y="4631545"/>
              <a:ext cx="322440" cy="123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89CDA05D-A79E-6548-B5E5-2FB37DA8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7856" y="327012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F43D7432-E922-7B44-A874-731EF8E20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1943" y="317550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C76E6357-2859-5849-95E8-9D46132FCF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61" y="2775442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846990A-5DB2-8A4C-85AC-5A244A526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2048" y="316130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FF93AE00-15AE-3740-B17F-6362DBB1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6261" y="3522672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99" name="直线连接符 98">
              <a:extLst>
                <a:ext uri="{FF2B5EF4-FFF2-40B4-BE49-F238E27FC236}">
                  <a16:creationId xmlns:a16="http://schemas.microsoft.com/office/drawing/2014/main" id="{7399EC24-9982-9A45-B296-B8702282CC13}"/>
                </a:ext>
              </a:extLst>
            </p:cNvPr>
            <p:cNvCxnSpPr>
              <a:cxnSpLocks/>
              <a:stCxn id="96" idx="3"/>
              <a:endCxn id="95" idx="7"/>
            </p:cNvCxnSpPr>
            <p:nvPr/>
          </p:nvCxnSpPr>
          <p:spPr>
            <a:xfrm flipH="1">
              <a:off x="7545583" y="2961198"/>
              <a:ext cx="292185" cy="2461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>
              <a:extLst>
                <a:ext uri="{FF2B5EF4-FFF2-40B4-BE49-F238E27FC236}">
                  <a16:creationId xmlns:a16="http://schemas.microsoft.com/office/drawing/2014/main" id="{E90E4E25-73C9-2F44-9ABF-77E612B3D2BA}"/>
                </a:ext>
              </a:extLst>
            </p:cNvPr>
            <p:cNvCxnSpPr>
              <a:cxnSpLocks/>
              <a:stCxn id="96" idx="5"/>
              <a:endCxn id="97" idx="1"/>
            </p:cNvCxnSpPr>
            <p:nvPr/>
          </p:nvCxnSpPr>
          <p:spPr>
            <a:xfrm>
              <a:off x="7989901" y="2961198"/>
              <a:ext cx="273654" cy="23197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>
              <a:extLst>
                <a:ext uri="{FF2B5EF4-FFF2-40B4-BE49-F238E27FC236}">
                  <a16:creationId xmlns:a16="http://schemas.microsoft.com/office/drawing/2014/main" id="{B8497CC2-45D1-CC43-A481-6BEDB52E0035}"/>
                </a:ext>
              </a:extLst>
            </p:cNvPr>
            <p:cNvCxnSpPr>
              <a:cxnSpLocks/>
              <a:stCxn id="96" idx="4"/>
              <a:endCxn id="98" idx="0"/>
            </p:cNvCxnSpPr>
            <p:nvPr/>
          </p:nvCxnSpPr>
          <p:spPr>
            <a:xfrm>
              <a:off x="7913836" y="2993068"/>
              <a:ext cx="0" cy="5296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9944B608-536E-4144-9621-AEDD2F4B6C24}"/>
                </a:ext>
              </a:extLst>
            </p:cNvPr>
            <p:cNvCxnSpPr>
              <a:cxnSpLocks/>
              <a:stCxn id="98" idx="1"/>
              <a:endCxn id="95" idx="5"/>
            </p:cNvCxnSpPr>
            <p:nvPr/>
          </p:nvCxnSpPr>
          <p:spPr>
            <a:xfrm flipH="1" flipV="1">
              <a:off x="7545583" y="3361263"/>
              <a:ext cx="292185" cy="1932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70EA2EE6-AC1F-C249-92F4-CF2D25F13C09}"/>
                </a:ext>
              </a:extLst>
            </p:cNvPr>
            <p:cNvCxnSpPr>
              <a:cxnSpLocks/>
              <a:stCxn id="97" idx="3"/>
              <a:endCxn id="98" idx="7"/>
            </p:cNvCxnSpPr>
            <p:nvPr/>
          </p:nvCxnSpPr>
          <p:spPr>
            <a:xfrm flipH="1">
              <a:off x="7989901" y="3347063"/>
              <a:ext cx="273654" cy="2074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84668941-DE6C-6B46-9A8A-C5FC2C0670DE}"/>
                </a:ext>
              </a:extLst>
            </p:cNvPr>
            <p:cNvCxnSpPr>
              <a:cxnSpLocks/>
              <a:stCxn id="97" idx="2"/>
              <a:endCxn id="95" idx="6"/>
            </p:cNvCxnSpPr>
            <p:nvPr/>
          </p:nvCxnSpPr>
          <p:spPr>
            <a:xfrm flipH="1">
              <a:off x="7577090" y="3270120"/>
              <a:ext cx="654958" cy="1420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9C37F83A-C562-434F-8637-23BC12125CE4}"/>
                </a:ext>
              </a:extLst>
            </p:cNvPr>
            <p:cNvCxnSpPr>
              <a:cxnSpLocks/>
              <a:stCxn id="95" idx="2"/>
              <a:endCxn id="94" idx="6"/>
            </p:cNvCxnSpPr>
            <p:nvPr/>
          </p:nvCxnSpPr>
          <p:spPr>
            <a:xfrm flipH="1">
              <a:off x="6823001" y="3284321"/>
              <a:ext cx="538942" cy="946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DC9BE73C-A3AF-4C42-9606-4469407D28F3}"/>
                </a:ext>
              </a:extLst>
            </p:cNvPr>
            <p:cNvCxnSpPr>
              <a:cxnSpLocks/>
              <a:stCxn id="94" idx="3"/>
              <a:endCxn id="79" idx="7"/>
            </p:cNvCxnSpPr>
            <p:nvPr/>
          </p:nvCxnSpPr>
          <p:spPr>
            <a:xfrm flipH="1">
              <a:off x="6246309" y="3455876"/>
              <a:ext cx="393054" cy="2295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3FB63C82-39A2-AE4E-A888-DE56A74B5DD3}"/>
                </a:ext>
              </a:extLst>
            </p:cNvPr>
            <p:cNvCxnSpPr>
              <a:cxnSpLocks/>
              <a:stCxn id="108" idx="2"/>
              <a:endCxn id="82" idx="5"/>
            </p:cNvCxnSpPr>
            <p:nvPr/>
          </p:nvCxnSpPr>
          <p:spPr>
            <a:xfrm flipH="1" flipV="1">
              <a:off x="6537665" y="4708488"/>
              <a:ext cx="1151758" cy="3296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7CF3529-7BFC-F749-A2FA-8E9E7FEB29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423" y="4929288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5A2DCC74-60DC-4245-B49D-2040F892D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10" y="428160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69F6AC0C-FA6E-3447-AFEB-60E71832A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6828" y="4483280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1EEF244-95CD-7745-8CC9-B753ACC3F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619" y="5327439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CC66EADC-F4BF-984E-804B-D6ED63559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472" y="5368941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2A900905-1B8E-CB4C-A449-280A13B11CF7}"/>
                </a:ext>
              </a:extLst>
            </p:cNvPr>
            <p:cNvCxnSpPr>
              <a:cxnSpLocks/>
              <a:stCxn id="108" idx="1"/>
              <a:endCxn id="109" idx="4"/>
            </p:cNvCxnSpPr>
            <p:nvPr/>
          </p:nvCxnSpPr>
          <p:spPr>
            <a:xfrm flipH="1" flipV="1">
              <a:off x="7545583" y="4499233"/>
              <a:ext cx="175346" cy="4619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连接符 113">
              <a:extLst>
                <a:ext uri="{FF2B5EF4-FFF2-40B4-BE49-F238E27FC236}">
                  <a16:creationId xmlns:a16="http://schemas.microsoft.com/office/drawing/2014/main" id="{AF21BCFD-5144-E84A-8F01-D6E3E7A1CEEF}"/>
                </a:ext>
              </a:extLst>
            </p:cNvPr>
            <p:cNvCxnSpPr>
              <a:cxnSpLocks/>
              <a:stCxn id="108" idx="7"/>
              <a:endCxn id="110" idx="3"/>
            </p:cNvCxnSpPr>
            <p:nvPr/>
          </p:nvCxnSpPr>
          <p:spPr>
            <a:xfrm flipV="1">
              <a:off x="7873062" y="4669036"/>
              <a:ext cx="275272" cy="292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连接符 114">
              <a:extLst>
                <a:ext uri="{FF2B5EF4-FFF2-40B4-BE49-F238E27FC236}">
                  <a16:creationId xmlns:a16="http://schemas.microsoft.com/office/drawing/2014/main" id="{22F169DE-941F-3242-84A4-9000DDC4F8C7}"/>
                </a:ext>
              </a:extLst>
            </p:cNvPr>
            <p:cNvCxnSpPr>
              <a:cxnSpLocks/>
              <a:stCxn id="108" idx="3"/>
              <a:endCxn id="112" idx="7"/>
            </p:cNvCxnSpPr>
            <p:nvPr/>
          </p:nvCxnSpPr>
          <p:spPr>
            <a:xfrm flipH="1">
              <a:off x="7276112" y="5115043"/>
              <a:ext cx="444818" cy="2857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连接符 115">
              <a:extLst>
                <a:ext uri="{FF2B5EF4-FFF2-40B4-BE49-F238E27FC236}">
                  <a16:creationId xmlns:a16="http://schemas.microsoft.com/office/drawing/2014/main" id="{C1A83A19-6884-B34D-9EC0-EB5277C226D3}"/>
                </a:ext>
              </a:extLst>
            </p:cNvPr>
            <p:cNvCxnSpPr>
              <a:cxnSpLocks/>
              <a:stCxn id="111" idx="1"/>
              <a:endCxn id="108" idx="5"/>
            </p:cNvCxnSpPr>
            <p:nvPr/>
          </p:nvCxnSpPr>
          <p:spPr>
            <a:xfrm flipH="1" flipV="1">
              <a:off x="7873062" y="5115043"/>
              <a:ext cx="489064" cy="2442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5395B5ED-8E5E-C348-9B8E-4E211A126802}"/>
                </a:ext>
              </a:extLst>
            </p:cNvPr>
            <p:cNvCxnSpPr>
              <a:cxnSpLocks/>
              <a:stCxn id="118" idx="7"/>
              <a:endCxn id="81" idx="3"/>
            </p:cNvCxnSpPr>
            <p:nvPr/>
          </p:nvCxnSpPr>
          <p:spPr>
            <a:xfrm flipV="1">
              <a:off x="5499108" y="4720792"/>
              <a:ext cx="348837" cy="4937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2935149-38BD-054F-B8CF-0FED50382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5469" y="5182707"/>
              <a:ext cx="215147" cy="2176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DB47E1F-96A9-C542-B487-4D4EB87A3130}"/>
                </a:ext>
              </a:extLst>
            </p:cNvPr>
            <p:cNvSpPr txBox="1"/>
            <p:nvPr/>
          </p:nvSpPr>
          <p:spPr>
            <a:xfrm>
              <a:off x="7291628" y="3184275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10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AC7EB734-2B06-3B4E-A1A9-2A2BD560068E}"/>
                </a:ext>
              </a:extLst>
            </p:cNvPr>
            <p:cNvSpPr txBox="1"/>
            <p:nvPr/>
          </p:nvSpPr>
          <p:spPr>
            <a:xfrm>
              <a:off x="7738975" y="2787260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F293A7F-5110-1A4E-B883-B40FFF4FCA31}"/>
                </a:ext>
              </a:extLst>
            </p:cNvPr>
            <p:cNvSpPr txBox="1"/>
            <p:nvPr/>
          </p:nvSpPr>
          <p:spPr>
            <a:xfrm>
              <a:off x="7736848" y="3531852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BD3FF84-A787-1C4E-9293-BDD3D51C445C}"/>
                </a:ext>
              </a:extLst>
            </p:cNvPr>
            <p:cNvSpPr txBox="1"/>
            <p:nvPr/>
          </p:nvSpPr>
          <p:spPr>
            <a:xfrm>
              <a:off x="8162898" y="3172405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8E00066-8AE4-564E-901F-221DE739976B}"/>
                </a:ext>
              </a:extLst>
            </p:cNvPr>
            <p:cNvSpPr txBox="1"/>
            <p:nvPr/>
          </p:nvSpPr>
          <p:spPr>
            <a:xfrm>
              <a:off x="7368714" y="4277725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0DA667CE-E19C-CD4C-B512-EEBBF38AFBE0}"/>
                </a:ext>
              </a:extLst>
            </p:cNvPr>
            <p:cNvSpPr txBox="1"/>
            <p:nvPr/>
          </p:nvSpPr>
          <p:spPr>
            <a:xfrm>
              <a:off x="7025185" y="5364082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76A4FF5-8E1B-9C4F-9EE0-BEABF74D7B06}"/>
                </a:ext>
              </a:extLst>
            </p:cNvPr>
            <p:cNvSpPr txBox="1"/>
            <p:nvPr/>
          </p:nvSpPr>
          <p:spPr>
            <a:xfrm>
              <a:off x="7614996" y="4920514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EB35FAFE-8D18-E849-B808-3D3CBF5F4612}"/>
                </a:ext>
              </a:extLst>
            </p:cNvPr>
            <p:cNvSpPr txBox="1"/>
            <p:nvPr/>
          </p:nvSpPr>
          <p:spPr>
            <a:xfrm>
              <a:off x="8049540" y="4478426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600FEB6-B9A3-054A-9780-1CE2DA29520C}"/>
                </a:ext>
              </a:extLst>
            </p:cNvPr>
            <p:cNvSpPr txBox="1"/>
            <p:nvPr/>
          </p:nvSpPr>
          <p:spPr>
            <a:xfrm>
              <a:off x="8258057" y="5321602"/>
              <a:ext cx="349720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18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81A639C5-51F0-E049-9FE6-C0E1BAB0C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0612" y="4467192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BB405223-25C5-CA48-A64F-A56E03143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161" y="3805241"/>
              <a:ext cx="219600" cy="219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</p:grp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DE0648A5-8D8E-5049-B1DB-A7A4B6962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825173"/>
              </p:ext>
            </p:extLst>
          </p:nvPr>
        </p:nvGraphicFramePr>
        <p:xfrm>
          <a:off x="8290385" y="279407"/>
          <a:ext cx="2309034" cy="63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44904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106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039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898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1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A2DCC74-60DC-4245-B49D-2040F892DEB3}"/>
              </a:ext>
            </a:extLst>
          </p:cNvPr>
          <p:cNvSpPr>
            <a:spLocks noChangeAspect="1"/>
          </p:cNvSpPr>
          <p:nvPr/>
        </p:nvSpPr>
        <p:spPr>
          <a:xfrm>
            <a:off x="4196355" y="405594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2A900905-1B8E-CB4C-A449-280A13B11CF7}"/>
              </a:ext>
            </a:extLst>
          </p:cNvPr>
          <p:cNvCxnSpPr>
            <a:cxnSpLocks/>
            <a:stCxn id="108" idx="1"/>
            <a:endCxn id="109" idx="4"/>
          </p:cNvCxnSpPr>
          <p:nvPr/>
        </p:nvCxnSpPr>
        <p:spPr>
          <a:xfrm flipH="1" flipV="1">
            <a:off x="4340178" y="4346907"/>
            <a:ext cx="234433" cy="6175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5395B5ED-8E5E-C348-9B8E-4E211A126802}"/>
              </a:ext>
            </a:extLst>
          </p:cNvPr>
          <p:cNvCxnSpPr>
            <a:cxnSpLocks/>
            <a:stCxn id="118" idx="7"/>
            <a:endCxn id="81" idx="3"/>
          </p:cNvCxnSpPr>
          <p:nvPr/>
        </p:nvCxnSpPr>
        <p:spPr>
          <a:xfrm flipV="1">
            <a:off x="1604096" y="4643125"/>
            <a:ext cx="466386" cy="6601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B2935149-38BD-054F-B8CF-0FED5038287A}"/>
              </a:ext>
            </a:extLst>
          </p:cNvPr>
          <p:cNvSpPr>
            <a:spLocks noChangeAspect="1"/>
          </p:cNvSpPr>
          <p:nvPr/>
        </p:nvSpPr>
        <p:spPr>
          <a:xfrm>
            <a:off x="1358576" y="526069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E00066-8AE4-564E-901F-221DE739976B}"/>
              </a:ext>
            </a:extLst>
          </p:cNvPr>
          <p:cNvSpPr txBox="1"/>
          <p:nvPr/>
        </p:nvSpPr>
        <p:spPr>
          <a:xfrm>
            <a:off x="4103708" y="4050757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DE0648A5-8D8E-5049-B1DB-A7A4B6962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04885"/>
              </p:ext>
            </p:extLst>
          </p:nvPr>
        </p:nvGraphicFramePr>
        <p:xfrm>
          <a:off x="8290385" y="279407"/>
          <a:ext cx="230903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039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898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1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A2DCC74-60DC-4245-B49D-2040F892DEB3}"/>
              </a:ext>
            </a:extLst>
          </p:cNvPr>
          <p:cNvSpPr>
            <a:spLocks noChangeAspect="1"/>
          </p:cNvSpPr>
          <p:nvPr/>
        </p:nvSpPr>
        <p:spPr>
          <a:xfrm>
            <a:off x="4196355" y="405594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2A900905-1B8E-CB4C-A449-280A13B11CF7}"/>
              </a:ext>
            </a:extLst>
          </p:cNvPr>
          <p:cNvCxnSpPr>
            <a:cxnSpLocks/>
            <a:stCxn id="108" idx="1"/>
            <a:endCxn id="109" idx="4"/>
          </p:cNvCxnSpPr>
          <p:nvPr/>
        </p:nvCxnSpPr>
        <p:spPr>
          <a:xfrm flipH="1" flipV="1">
            <a:off x="4340178" y="4346907"/>
            <a:ext cx="234433" cy="6175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5395B5ED-8E5E-C348-9B8E-4E211A126802}"/>
              </a:ext>
            </a:extLst>
          </p:cNvPr>
          <p:cNvCxnSpPr>
            <a:cxnSpLocks/>
            <a:stCxn id="118" idx="7"/>
            <a:endCxn id="81" idx="3"/>
          </p:cNvCxnSpPr>
          <p:nvPr/>
        </p:nvCxnSpPr>
        <p:spPr>
          <a:xfrm flipV="1">
            <a:off x="1604096" y="4643125"/>
            <a:ext cx="466386" cy="6601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B2935149-38BD-054F-B8CF-0FED5038287A}"/>
              </a:ext>
            </a:extLst>
          </p:cNvPr>
          <p:cNvSpPr>
            <a:spLocks noChangeAspect="1"/>
          </p:cNvSpPr>
          <p:nvPr/>
        </p:nvSpPr>
        <p:spPr>
          <a:xfrm>
            <a:off x="1358576" y="526069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E00066-8AE4-564E-901F-221DE739976B}"/>
              </a:ext>
            </a:extLst>
          </p:cNvPr>
          <p:cNvSpPr txBox="1"/>
          <p:nvPr/>
        </p:nvSpPr>
        <p:spPr>
          <a:xfrm>
            <a:off x="4103708" y="4050757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1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8" name="表格 5">
            <a:extLst>
              <a:ext uri="{FF2B5EF4-FFF2-40B4-BE49-F238E27FC236}">
                <a16:creationId xmlns:a16="http://schemas.microsoft.com/office/drawing/2014/main" id="{D60FA29F-07B1-6E47-93B0-5394526C3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95943"/>
              </p:ext>
            </p:extLst>
          </p:nvPr>
        </p:nvGraphicFramePr>
        <p:xfrm>
          <a:off x="544368" y="2489511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A2DCC74-60DC-4245-B49D-2040F892DEB3}"/>
              </a:ext>
            </a:extLst>
          </p:cNvPr>
          <p:cNvSpPr>
            <a:spLocks noChangeAspect="1"/>
          </p:cNvSpPr>
          <p:nvPr/>
        </p:nvSpPr>
        <p:spPr>
          <a:xfrm>
            <a:off x="4196355" y="405594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2A900905-1B8E-CB4C-A449-280A13B11CF7}"/>
              </a:ext>
            </a:extLst>
          </p:cNvPr>
          <p:cNvCxnSpPr>
            <a:cxnSpLocks/>
            <a:stCxn id="108" idx="1"/>
            <a:endCxn id="109" idx="4"/>
          </p:cNvCxnSpPr>
          <p:nvPr/>
        </p:nvCxnSpPr>
        <p:spPr>
          <a:xfrm flipH="1" flipV="1">
            <a:off x="4340178" y="4346907"/>
            <a:ext cx="234433" cy="6175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5395B5ED-8E5E-C348-9B8E-4E211A126802}"/>
              </a:ext>
            </a:extLst>
          </p:cNvPr>
          <p:cNvCxnSpPr>
            <a:cxnSpLocks/>
            <a:stCxn id="118" idx="7"/>
            <a:endCxn id="81" idx="3"/>
          </p:cNvCxnSpPr>
          <p:nvPr/>
        </p:nvCxnSpPr>
        <p:spPr>
          <a:xfrm flipV="1">
            <a:off x="1604096" y="4643125"/>
            <a:ext cx="466386" cy="6601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B2935149-38BD-054F-B8CF-0FED5038287A}"/>
              </a:ext>
            </a:extLst>
          </p:cNvPr>
          <p:cNvSpPr>
            <a:spLocks noChangeAspect="1"/>
          </p:cNvSpPr>
          <p:nvPr/>
        </p:nvSpPr>
        <p:spPr>
          <a:xfrm>
            <a:off x="1358576" y="526069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E00066-8AE4-564E-901F-221DE739976B}"/>
              </a:ext>
            </a:extLst>
          </p:cNvPr>
          <p:cNvSpPr txBox="1"/>
          <p:nvPr/>
        </p:nvSpPr>
        <p:spPr>
          <a:xfrm>
            <a:off x="4103708" y="4050757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82522"/>
              </p:ext>
            </p:extLst>
          </p:nvPr>
        </p:nvGraphicFramePr>
        <p:xfrm>
          <a:off x="8290385" y="279407"/>
          <a:ext cx="230903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039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14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898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A2DCC74-60DC-4245-B49D-2040F892DEB3}"/>
              </a:ext>
            </a:extLst>
          </p:cNvPr>
          <p:cNvSpPr>
            <a:spLocks noChangeAspect="1"/>
          </p:cNvSpPr>
          <p:nvPr/>
        </p:nvSpPr>
        <p:spPr>
          <a:xfrm>
            <a:off x="4196355" y="405594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2A900905-1B8E-CB4C-A449-280A13B11CF7}"/>
              </a:ext>
            </a:extLst>
          </p:cNvPr>
          <p:cNvCxnSpPr>
            <a:cxnSpLocks/>
            <a:stCxn id="108" idx="1"/>
            <a:endCxn id="109" idx="4"/>
          </p:cNvCxnSpPr>
          <p:nvPr/>
        </p:nvCxnSpPr>
        <p:spPr>
          <a:xfrm flipH="1" flipV="1">
            <a:off x="4340178" y="4346907"/>
            <a:ext cx="234433" cy="6175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5395B5ED-8E5E-C348-9B8E-4E211A126802}"/>
              </a:ext>
            </a:extLst>
          </p:cNvPr>
          <p:cNvCxnSpPr>
            <a:cxnSpLocks/>
            <a:stCxn id="118" idx="7"/>
            <a:endCxn id="81" idx="3"/>
          </p:cNvCxnSpPr>
          <p:nvPr/>
        </p:nvCxnSpPr>
        <p:spPr>
          <a:xfrm flipV="1">
            <a:off x="1604096" y="4643125"/>
            <a:ext cx="466386" cy="6601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>
            <a:extLst>
              <a:ext uri="{FF2B5EF4-FFF2-40B4-BE49-F238E27FC236}">
                <a16:creationId xmlns:a16="http://schemas.microsoft.com/office/drawing/2014/main" id="{B2935149-38BD-054F-B8CF-0FED5038287A}"/>
              </a:ext>
            </a:extLst>
          </p:cNvPr>
          <p:cNvSpPr>
            <a:spLocks noChangeAspect="1"/>
          </p:cNvSpPr>
          <p:nvPr/>
        </p:nvSpPr>
        <p:spPr>
          <a:xfrm>
            <a:off x="1358576" y="526069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E00066-8AE4-564E-901F-221DE739976B}"/>
              </a:ext>
            </a:extLst>
          </p:cNvPr>
          <p:cNvSpPr txBox="1"/>
          <p:nvPr/>
        </p:nvSpPr>
        <p:spPr>
          <a:xfrm>
            <a:off x="4103708" y="4050757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30911"/>
              </p:ext>
            </p:extLst>
          </p:nvPr>
        </p:nvGraphicFramePr>
        <p:xfrm>
          <a:off x="8290385" y="279407"/>
          <a:ext cx="230903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1039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14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898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56" name="椭圆 55">
            <a:extLst>
              <a:ext uri="{FF2B5EF4-FFF2-40B4-BE49-F238E27FC236}">
                <a16:creationId xmlns:a16="http://schemas.microsoft.com/office/drawing/2014/main" id="{2C377647-D752-804A-A4F1-4DB684EA173A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5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5A2DCC74-60DC-4245-B49D-2040F892DEB3}"/>
              </a:ext>
            </a:extLst>
          </p:cNvPr>
          <p:cNvSpPr>
            <a:spLocks noChangeAspect="1"/>
          </p:cNvSpPr>
          <p:nvPr/>
        </p:nvSpPr>
        <p:spPr>
          <a:xfrm>
            <a:off x="4196355" y="405594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2A900905-1B8E-CB4C-A449-280A13B11CF7}"/>
              </a:ext>
            </a:extLst>
          </p:cNvPr>
          <p:cNvCxnSpPr>
            <a:cxnSpLocks/>
            <a:stCxn id="108" idx="1"/>
            <a:endCxn id="109" idx="4"/>
          </p:cNvCxnSpPr>
          <p:nvPr/>
        </p:nvCxnSpPr>
        <p:spPr>
          <a:xfrm flipH="1" flipV="1">
            <a:off x="4340178" y="4346907"/>
            <a:ext cx="234433" cy="6175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E00066-8AE4-564E-901F-221DE739976B}"/>
              </a:ext>
            </a:extLst>
          </p:cNvPr>
          <p:cNvSpPr txBox="1"/>
          <p:nvPr/>
        </p:nvSpPr>
        <p:spPr>
          <a:xfrm>
            <a:off x="4103708" y="4050757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917764"/>
              </p:ext>
            </p:extLst>
          </p:nvPr>
        </p:nvGraphicFramePr>
        <p:xfrm>
          <a:off x="8290385" y="279407"/>
          <a:ext cx="2309034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14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898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57" name="椭圆 56">
            <a:extLst>
              <a:ext uri="{FF2B5EF4-FFF2-40B4-BE49-F238E27FC236}">
                <a16:creationId xmlns:a16="http://schemas.microsoft.com/office/drawing/2014/main" id="{AED7DBFA-83A2-2B47-8F8A-455534FD91D1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CC66EADC-F4BF-984E-804B-D6ED63559198}"/>
              </a:ext>
            </a:extLst>
          </p:cNvPr>
          <p:cNvSpPr>
            <a:spLocks noChangeAspect="1"/>
          </p:cNvSpPr>
          <p:nvPr/>
        </p:nvSpPr>
        <p:spPr>
          <a:xfrm>
            <a:off x="3734380" y="550968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22F169DE-941F-3242-84A4-9000DDC4F8C7}"/>
              </a:ext>
            </a:extLst>
          </p:cNvPr>
          <p:cNvCxnSpPr>
            <a:cxnSpLocks/>
            <a:stCxn id="108" idx="3"/>
            <a:endCxn id="112" idx="7"/>
          </p:cNvCxnSpPr>
          <p:nvPr/>
        </p:nvCxnSpPr>
        <p:spPr>
          <a:xfrm flipH="1">
            <a:off x="3979902" y="5170228"/>
            <a:ext cx="594710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0DA667CE-E19C-CD4C-B512-EEBBF38AFBE0}"/>
              </a:ext>
            </a:extLst>
          </p:cNvPr>
          <p:cNvSpPr txBox="1"/>
          <p:nvPr/>
        </p:nvSpPr>
        <p:spPr>
          <a:xfrm>
            <a:off x="3644420" y="550318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323743"/>
              </p:ext>
            </p:extLst>
          </p:nvPr>
        </p:nvGraphicFramePr>
        <p:xfrm>
          <a:off x="8290385" y="279407"/>
          <a:ext cx="230903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2013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54" name="椭圆 53">
            <a:extLst>
              <a:ext uri="{FF2B5EF4-FFF2-40B4-BE49-F238E27FC236}">
                <a16:creationId xmlns:a16="http://schemas.microsoft.com/office/drawing/2014/main" id="{C4156CDE-0DB2-5146-8E93-B9A4AD220247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7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69F6AC0C-FA6E-3447-AFEB-60E71832A752}"/>
              </a:ext>
            </a:extLst>
          </p:cNvPr>
          <p:cNvSpPr>
            <a:spLocks noChangeAspect="1"/>
          </p:cNvSpPr>
          <p:nvPr/>
        </p:nvSpPr>
        <p:spPr>
          <a:xfrm>
            <a:off x="5103917" y="4325578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AF21BCFD-5144-E84A-8F01-D6E3E7A1CEEF}"/>
              </a:ext>
            </a:extLst>
          </p:cNvPr>
          <p:cNvCxnSpPr>
            <a:cxnSpLocks/>
            <a:stCxn id="108" idx="7"/>
            <a:endCxn id="110" idx="3"/>
          </p:cNvCxnSpPr>
          <p:nvPr/>
        </p:nvCxnSpPr>
        <p:spPr>
          <a:xfrm flipV="1">
            <a:off x="4778008" y="4573929"/>
            <a:ext cx="368031" cy="390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35FAFE-8D18-E849-B808-3D3CBF5F4612}"/>
              </a:ext>
            </a:extLst>
          </p:cNvPr>
          <p:cNvSpPr txBox="1"/>
          <p:nvPr/>
        </p:nvSpPr>
        <p:spPr>
          <a:xfrm>
            <a:off x="5013954" y="4319089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17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85539"/>
              </p:ext>
            </p:extLst>
          </p:nvPr>
        </p:nvGraphicFramePr>
        <p:xfrm>
          <a:off x="8290385" y="279407"/>
          <a:ext cx="2309034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17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311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51" name="椭圆 50">
            <a:extLst>
              <a:ext uri="{FF2B5EF4-FFF2-40B4-BE49-F238E27FC236}">
                <a16:creationId xmlns:a16="http://schemas.microsoft.com/office/drawing/2014/main" id="{67C1B030-AD5F-5542-AD04-DF30EBEF74EA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2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200" y="381000"/>
            <a:ext cx="4495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Communities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861AD5-8223-DB42-83FD-AEE062931822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Communities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/>
              <a:t>naturally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exist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in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networks</a:t>
            </a:r>
            <a:endParaRPr kumimoji="1" lang="zh-CN" altLang="en-US" sz="2200" dirty="0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BB0A16A1-8D07-3543-A7BE-E236065A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2" y="1920897"/>
            <a:ext cx="4762797" cy="476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8F786-A0B2-9643-B1B7-BDEC526A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92" y="135471"/>
            <a:ext cx="3952704" cy="3564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552F78-2EBE-9047-B0CC-DA9138F69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534" y="3827821"/>
            <a:ext cx="4456419" cy="2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38258"/>
              </p:ext>
            </p:extLst>
          </p:nvPr>
        </p:nvGraphicFramePr>
        <p:xfrm>
          <a:off x="8290385" y="279407"/>
          <a:ext cx="2309034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45530"/>
                  </a:ext>
                </a:extLst>
              </a:tr>
            </a:tbl>
          </a:graphicData>
        </a:graphic>
      </p:graphicFrame>
      <p:sp>
        <p:nvSpPr>
          <p:cNvPr id="48" name="椭圆 47">
            <a:extLst>
              <a:ext uri="{FF2B5EF4-FFF2-40B4-BE49-F238E27FC236}">
                <a16:creationId xmlns:a16="http://schemas.microsoft.com/office/drawing/2014/main" id="{95AFFBA0-C44B-9B48-B795-2F91144CA669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11EEF244-95CD-7745-8CC9-B753ACC3FFF7}"/>
              </a:ext>
            </a:extLst>
          </p:cNvPr>
          <p:cNvSpPr>
            <a:spLocks noChangeAspect="1"/>
          </p:cNvSpPr>
          <p:nvPr/>
        </p:nvSpPr>
        <p:spPr>
          <a:xfrm>
            <a:off x="5389749" y="545419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1A83A19-6884-B34D-9EC0-EB5277C226D3}"/>
              </a:ext>
            </a:extLst>
          </p:cNvPr>
          <p:cNvCxnSpPr>
            <a:cxnSpLocks/>
            <a:stCxn id="111" idx="1"/>
            <a:endCxn id="108" idx="5"/>
          </p:cNvCxnSpPr>
          <p:nvPr/>
        </p:nvCxnSpPr>
        <p:spPr>
          <a:xfrm flipH="1" flipV="1">
            <a:off x="4778008" y="5170228"/>
            <a:ext cx="653865" cy="326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600FEB6-B9A3-054A-9780-1CE2DA29520C}"/>
              </a:ext>
            </a:extLst>
          </p:cNvPr>
          <p:cNvSpPr txBox="1"/>
          <p:nvPr/>
        </p:nvSpPr>
        <p:spPr>
          <a:xfrm>
            <a:off x="5292736" y="5446392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18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58741"/>
              </p:ext>
            </p:extLst>
          </p:nvPr>
        </p:nvGraphicFramePr>
        <p:xfrm>
          <a:off x="8290385" y="279407"/>
          <a:ext cx="2309034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2084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48" name="椭圆 47">
            <a:extLst>
              <a:ext uri="{FF2B5EF4-FFF2-40B4-BE49-F238E27FC236}">
                <a16:creationId xmlns:a16="http://schemas.microsoft.com/office/drawing/2014/main" id="{95AFFBA0-C44B-9B48-B795-2F91144CA669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62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3FB63C82-39A2-AE4E-A888-DE56A74B5DD3}"/>
              </a:ext>
            </a:extLst>
          </p:cNvPr>
          <p:cNvCxnSpPr>
            <a:cxnSpLocks/>
            <a:stCxn id="108" idx="2"/>
            <a:endCxn id="82" idx="5"/>
          </p:cNvCxnSpPr>
          <p:nvPr/>
        </p:nvCxnSpPr>
        <p:spPr>
          <a:xfrm flipH="1" flipV="1">
            <a:off x="2992619" y="4626675"/>
            <a:ext cx="1539869" cy="4406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D7CF3529-7BFC-F749-A2FA-8E9E7FEB2989}"/>
              </a:ext>
            </a:extLst>
          </p:cNvPr>
          <p:cNvSpPr>
            <a:spLocks noChangeAspect="1"/>
          </p:cNvSpPr>
          <p:nvPr/>
        </p:nvSpPr>
        <p:spPr>
          <a:xfrm>
            <a:off x="4532488" y="4921879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76A4FF5-8E1B-9C4F-9EE0-BEABF74D7B06}"/>
              </a:ext>
            </a:extLst>
          </p:cNvPr>
          <p:cNvSpPr txBox="1"/>
          <p:nvPr/>
        </p:nvSpPr>
        <p:spPr>
          <a:xfrm>
            <a:off x="4432981" y="4910148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16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80768"/>
              </p:ext>
            </p:extLst>
          </p:nvPr>
        </p:nvGraphicFramePr>
        <p:xfrm>
          <a:off x="8290385" y="279407"/>
          <a:ext cx="230903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231270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45" name="椭圆 44">
            <a:extLst>
              <a:ext uri="{FF2B5EF4-FFF2-40B4-BE49-F238E27FC236}">
                <a16:creationId xmlns:a16="http://schemas.microsoft.com/office/drawing/2014/main" id="{E1BD3CC0-7E21-4541-9D71-B35ED1584F38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13249"/>
              </p:ext>
            </p:extLst>
          </p:nvPr>
        </p:nvGraphicFramePr>
        <p:xfrm>
          <a:off x="8290385" y="279407"/>
          <a:ext cx="230903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2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/>
        </p:nvGraphicFramePr>
        <p:xfrm>
          <a:off x="8290385" y="279407"/>
          <a:ext cx="230903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graphicFrame>
        <p:nvGraphicFramePr>
          <p:cNvPr id="42" name="表格 5">
            <a:extLst>
              <a:ext uri="{FF2B5EF4-FFF2-40B4-BE49-F238E27FC236}">
                <a16:creationId xmlns:a16="http://schemas.microsoft.com/office/drawing/2014/main" id="{860124A1-0CF3-1B4B-AFB9-DA916CD3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03089"/>
              </p:ext>
            </p:extLst>
          </p:nvPr>
        </p:nvGraphicFramePr>
        <p:xfrm>
          <a:off x="544368" y="3766713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6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2037"/>
              </p:ext>
            </p:extLst>
          </p:nvPr>
        </p:nvGraphicFramePr>
        <p:xfrm>
          <a:off x="8290385" y="279407"/>
          <a:ext cx="230903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89CDA05D-A79E-6548-B5E5-2FB37DA8D9D8}"/>
              </a:ext>
            </a:extLst>
          </p:cNvPr>
          <p:cNvSpPr>
            <a:spLocks noChangeAspect="1"/>
          </p:cNvSpPr>
          <p:nvPr/>
        </p:nvSpPr>
        <p:spPr>
          <a:xfrm>
            <a:off x="3086462" y="270361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9C37F83A-C562-434F-8637-23BC12125CE4}"/>
              </a:ext>
            </a:extLst>
          </p:cNvPr>
          <p:cNvCxnSpPr>
            <a:cxnSpLocks/>
            <a:stCxn id="95" idx="2"/>
            <a:endCxn id="94" idx="6"/>
          </p:cNvCxnSpPr>
          <p:nvPr/>
        </p:nvCxnSpPr>
        <p:spPr>
          <a:xfrm flipH="1">
            <a:off x="3374105" y="2722603"/>
            <a:ext cx="720551" cy="126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C9BE73C-A3AF-4C42-9606-4469407D28F3}"/>
              </a:ext>
            </a:extLst>
          </p:cNvPr>
          <p:cNvCxnSpPr>
            <a:cxnSpLocks/>
            <a:stCxn id="94" idx="3"/>
            <a:endCxn id="79" idx="7"/>
          </p:cNvCxnSpPr>
          <p:nvPr/>
        </p:nvCxnSpPr>
        <p:spPr>
          <a:xfrm flipH="1">
            <a:off x="2603084" y="2951967"/>
            <a:ext cx="525503" cy="3068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95845"/>
              </p:ext>
            </p:extLst>
          </p:nvPr>
        </p:nvGraphicFramePr>
        <p:xfrm>
          <a:off x="8290385" y="279407"/>
          <a:ext cx="230903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7123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38" name="椭圆 37">
            <a:extLst>
              <a:ext uri="{FF2B5EF4-FFF2-40B4-BE49-F238E27FC236}">
                <a16:creationId xmlns:a16="http://schemas.microsoft.com/office/drawing/2014/main" id="{106CDCEE-5DB3-9946-BBBE-2D55C78FE635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72241"/>
              </p:ext>
            </p:extLst>
          </p:nvPr>
        </p:nvGraphicFramePr>
        <p:xfrm>
          <a:off x="8290385" y="279407"/>
          <a:ext cx="2309034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3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/>
        </p:nvGraphicFramePr>
        <p:xfrm>
          <a:off x="8290385" y="279407"/>
          <a:ext cx="2309034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A6CE9843-F560-5A43-8B29-5EEC895D4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32682"/>
              </p:ext>
            </p:extLst>
          </p:nvPr>
        </p:nvGraphicFramePr>
        <p:xfrm>
          <a:off x="544368" y="3766713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3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44748"/>
              </p:ext>
            </p:extLst>
          </p:nvPr>
        </p:nvGraphicFramePr>
        <p:xfrm>
          <a:off x="8290385" y="279407"/>
          <a:ext cx="2309034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75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200" y="381000"/>
            <a:ext cx="4495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Communities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EFA1A3-8DE4-5A45-AC54-71A98DEA2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02" y="1268763"/>
            <a:ext cx="6660995" cy="19427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3CE144-E680-F84E-97BA-D6ADCD6FDB28}"/>
              </a:ext>
            </a:extLst>
          </p:cNvPr>
          <p:cNvSpPr txBox="1"/>
          <p:nvPr/>
        </p:nvSpPr>
        <p:spPr>
          <a:xfrm>
            <a:off x="1650379" y="2250069"/>
            <a:ext cx="122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rgbClr val="C00000"/>
                </a:solidFill>
              </a:rPr>
              <a:t>同质网络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8B57C3-1FD2-274E-B86E-0075C04080E7}"/>
              </a:ext>
            </a:extLst>
          </p:cNvPr>
          <p:cNvSpPr txBox="1"/>
          <p:nvPr/>
        </p:nvSpPr>
        <p:spPr>
          <a:xfrm>
            <a:off x="1650379" y="2755083"/>
            <a:ext cx="122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rgbClr val="C00000"/>
                </a:solidFill>
              </a:rPr>
              <a:t>异质网络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E848F0-21CE-134B-87DC-B9BB3E9BE897}"/>
              </a:ext>
            </a:extLst>
          </p:cNvPr>
          <p:cNvSpPr txBox="1"/>
          <p:nvPr/>
        </p:nvSpPr>
        <p:spPr>
          <a:xfrm>
            <a:off x="5096106" y="3093174"/>
            <a:ext cx="122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rgbClr val="C00000"/>
                </a:solidFill>
              </a:rPr>
              <a:t>社区发现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631E7A-CF64-7041-A9A3-250AF374ED46}"/>
              </a:ext>
            </a:extLst>
          </p:cNvPr>
          <p:cNvSpPr txBox="1"/>
          <p:nvPr/>
        </p:nvSpPr>
        <p:spPr>
          <a:xfrm>
            <a:off x="7534507" y="3093174"/>
            <a:ext cx="122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800" dirty="0">
                <a:solidFill>
                  <a:srgbClr val="C00000"/>
                </a:solidFill>
              </a:rPr>
              <a:t>社区查询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2F688C9-59B6-5D4F-A153-E90B6D02A39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53630" y="3277840"/>
            <a:ext cx="2542476" cy="82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134EC69-F4E2-6843-9897-A0E09F2F3DFE}"/>
              </a:ext>
            </a:extLst>
          </p:cNvPr>
          <p:cNvSpPr/>
          <p:nvPr/>
        </p:nvSpPr>
        <p:spPr>
          <a:xfrm>
            <a:off x="468351" y="4315522"/>
            <a:ext cx="4668643" cy="23306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2909BE-C6EC-9149-873C-7913EE491324}"/>
              </a:ext>
            </a:extLst>
          </p:cNvPr>
          <p:cNvSpPr txBox="1"/>
          <p:nvPr/>
        </p:nvSpPr>
        <p:spPr>
          <a:xfrm>
            <a:off x="685799" y="4389913"/>
            <a:ext cx="4233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+mj-ea"/>
                <a:ea typeface="+mj-ea"/>
              </a:rPr>
              <a:t>类似于图分类，将一个网络中所有可能的社区都进行识别和挖掘，</a:t>
            </a:r>
            <a:r>
              <a:rPr kumimoji="1" lang="zh-CN" altLang="en-US" sz="1800" b="1" dirty="0">
                <a:solidFill>
                  <a:srgbClr val="C00000"/>
                </a:solidFill>
                <a:latin typeface="+mj-ea"/>
                <a:ea typeface="+mj-ea"/>
              </a:rPr>
              <a:t>输入一个图，输出多个可能的社区</a:t>
            </a:r>
            <a:endParaRPr kumimoji="1" lang="en-US" altLang="zh-CN" sz="18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6" name="Picture 2" descr="Image result for community detection">
            <a:extLst>
              <a:ext uri="{FF2B5EF4-FFF2-40B4-BE49-F238E27FC236}">
                <a16:creationId xmlns:a16="http://schemas.microsoft.com/office/drawing/2014/main" id="{9D482F6C-65B8-5A48-BC51-E136B774F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1" y="5320473"/>
            <a:ext cx="4432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3AA2744-CA1F-EB48-BD83-08335C5F68B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147825" y="3462506"/>
            <a:ext cx="0" cy="64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DB9F14-73C3-2F41-9F37-E081DF04D90F}"/>
              </a:ext>
            </a:extLst>
          </p:cNvPr>
          <p:cNvSpPr/>
          <p:nvPr/>
        </p:nvSpPr>
        <p:spPr>
          <a:xfrm>
            <a:off x="6530897" y="4315521"/>
            <a:ext cx="4668643" cy="23306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19" name="Picture 4" descr="Image result for community detection">
            <a:extLst>
              <a:ext uri="{FF2B5EF4-FFF2-40B4-BE49-F238E27FC236}">
                <a16:creationId xmlns:a16="http://schemas.microsoft.com/office/drawing/2014/main" id="{62168A96-2950-D345-9FFF-35C08D07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42" y="5121510"/>
            <a:ext cx="2068402" cy="14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B08C34E-3C58-B44E-9EB0-AC725E468566}"/>
              </a:ext>
            </a:extLst>
          </p:cNvPr>
          <p:cNvSpPr txBox="1"/>
          <p:nvPr/>
        </p:nvSpPr>
        <p:spPr>
          <a:xfrm>
            <a:off x="6748345" y="4412061"/>
            <a:ext cx="4233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+mj-ea"/>
                <a:ea typeface="+mj-ea"/>
              </a:rPr>
              <a:t>类似于子图查询，挖掘关于某一个节点的紧密社区，</a:t>
            </a:r>
            <a:r>
              <a:rPr kumimoji="1" lang="zh-CN" altLang="en-US" sz="1800" b="1" dirty="0">
                <a:solidFill>
                  <a:srgbClr val="C00000"/>
                </a:solidFill>
                <a:latin typeface="+mj-ea"/>
                <a:ea typeface="+mj-ea"/>
              </a:rPr>
              <a:t>输入一个图</a:t>
            </a:r>
            <a:r>
              <a:rPr kumimoji="1" lang="en-US" altLang="zh-CN" sz="1800" b="1" dirty="0">
                <a:solidFill>
                  <a:srgbClr val="C00000"/>
                </a:solidFill>
                <a:latin typeface="+mj-ea"/>
                <a:ea typeface="+mj-ea"/>
              </a:rPr>
              <a:t>+</a:t>
            </a:r>
            <a:r>
              <a:rPr kumimoji="1" lang="zh-CN" altLang="en-US" sz="1800" b="1" dirty="0">
                <a:solidFill>
                  <a:srgbClr val="C00000"/>
                </a:solidFill>
                <a:latin typeface="+mj-ea"/>
                <a:ea typeface="+mj-ea"/>
              </a:rPr>
              <a:t>一个查询节点，输出包含这个节点的紧密社区</a:t>
            </a:r>
            <a:endParaRPr kumimoji="1" lang="en-US" altLang="zh-CN" sz="18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43D6601-31A8-4748-9FE3-E9821E764EA3}"/>
              </a:ext>
            </a:extLst>
          </p:cNvPr>
          <p:cNvSpPr/>
          <p:nvPr/>
        </p:nvSpPr>
        <p:spPr>
          <a:xfrm>
            <a:off x="7318507" y="5666758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C0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87F145-E4CD-6B4E-8A59-11FD4537B3CA}"/>
              </a:ext>
            </a:extLst>
          </p:cNvPr>
          <p:cNvSpPr txBox="1"/>
          <p:nvPr/>
        </p:nvSpPr>
        <p:spPr>
          <a:xfrm>
            <a:off x="6726044" y="5991882"/>
            <a:ext cx="18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latin typeface="+mj-ea"/>
                <a:ea typeface="+mj-ea"/>
              </a:rPr>
              <a:t>目标节点（人）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1A1A30E-2283-FE4F-A756-62F9B08FA871}"/>
              </a:ext>
            </a:extLst>
          </p:cNvPr>
          <p:cNvCxnSpPr/>
          <p:nvPr/>
        </p:nvCxnSpPr>
        <p:spPr>
          <a:xfrm>
            <a:off x="7687836" y="5774758"/>
            <a:ext cx="919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9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6E6357-2859-5849-95E8-9D46132FCF0B}"/>
              </a:ext>
            </a:extLst>
          </p:cNvPr>
          <p:cNvSpPr>
            <a:spLocks noChangeAspect="1"/>
          </p:cNvSpPr>
          <p:nvPr/>
        </p:nvSpPr>
        <p:spPr>
          <a:xfrm>
            <a:off x="4688697" y="2042246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7399EC24-9982-9A45-B296-B8702282CC13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 flipH="1">
            <a:off x="4340178" y="2290597"/>
            <a:ext cx="390643" cy="3291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E90E4E25-73C9-2F44-9ABF-77E612B3D2BA}"/>
              </a:ext>
            </a:extLst>
          </p:cNvPr>
          <p:cNvCxnSpPr>
            <a:cxnSpLocks/>
            <a:stCxn id="96" idx="5"/>
            <a:endCxn id="97" idx="1"/>
          </p:cNvCxnSpPr>
          <p:nvPr/>
        </p:nvCxnSpPr>
        <p:spPr>
          <a:xfrm>
            <a:off x="4934219" y="2290597"/>
            <a:ext cx="365868" cy="3101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8497CC2-45D1-CC43-A481-6BEDB52E0035}"/>
              </a:ext>
            </a:extLst>
          </p:cNvPr>
          <p:cNvCxnSpPr>
            <a:cxnSpLocks/>
            <a:stCxn id="96" idx="4"/>
            <a:endCxn id="98" idx="0"/>
          </p:cNvCxnSpPr>
          <p:nvPr/>
        </p:nvCxnSpPr>
        <p:spPr>
          <a:xfrm>
            <a:off x="4832522" y="2333206"/>
            <a:ext cx="0" cy="7080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7EB734-2B06-3B4E-A1A9-2A2BD560068E}"/>
              </a:ext>
            </a:extLst>
          </p:cNvPr>
          <p:cNvSpPr txBox="1"/>
          <p:nvPr/>
        </p:nvSpPr>
        <p:spPr>
          <a:xfrm>
            <a:off x="4598737" y="2058046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3178"/>
              </p:ext>
            </p:extLst>
          </p:nvPr>
        </p:nvGraphicFramePr>
        <p:xfrm>
          <a:off x="8290385" y="279407"/>
          <a:ext cx="2309034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1173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35" name="椭圆 34">
            <a:extLst>
              <a:ext uri="{FF2B5EF4-FFF2-40B4-BE49-F238E27FC236}">
                <a16:creationId xmlns:a16="http://schemas.microsoft.com/office/drawing/2014/main" id="{F851B2BF-445C-A749-9C1F-F50831DAC33D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10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FF93AE00-15AE-3740-B17F-6362DBB16889}"/>
              </a:ext>
            </a:extLst>
          </p:cNvPr>
          <p:cNvSpPr>
            <a:spLocks noChangeAspect="1"/>
          </p:cNvSpPr>
          <p:nvPr/>
        </p:nvSpPr>
        <p:spPr>
          <a:xfrm>
            <a:off x="4688697" y="3041272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9944B608-536E-4144-9621-AEDD2F4B6C24}"/>
              </a:ext>
            </a:extLst>
          </p:cNvPr>
          <p:cNvCxnSpPr>
            <a:cxnSpLocks/>
            <a:stCxn id="98" idx="1"/>
            <a:endCxn id="95" idx="5"/>
          </p:cNvCxnSpPr>
          <p:nvPr/>
        </p:nvCxnSpPr>
        <p:spPr>
          <a:xfrm flipH="1" flipV="1">
            <a:off x="4340178" y="2825473"/>
            <a:ext cx="390643" cy="2584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70EA2EE6-AC1F-C249-92F4-CF2D25F13C09}"/>
              </a:ext>
            </a:extLst>
          </p:cNvPr>
          <p:cNvCxnSpPr>
            <a:cxnSpLocks/>
            <a:stCxn id="97" idx="3"/>
            <a:endCxn id="98" idx="7"/>
          </p:cNvCxnSpPr>
          <p:nvPr/>
        </p:nvCxnSpPr>
        <p:spPr>
          <a:xfrm flipH="1">
            <a:off x="4934219" y="2806488"/>
            <a:ext cx="365868" cy="2773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293A7F-5110-1A4E-B883-B40FFF4FCA31}"/>
              </a:ext>
            </a:extLst>
          </p:cNvPr>
          <p:cNvSpPr txBox="1"/>
          <p:nvPr/>
        </p:nvSpPr>
        <p:spPr>
          <a:xfrm>
            <a:off x="4595894" y="305354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5287"/>
              </p:ext>
            </p:extLst>
          </p:nvPr>
        </p:nvGraphicFramePr>
        <p:xfrm>
          <a:off x="8290385" y="279407"/>
          <a:ext cx="230903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10995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36" name="椭圆 35">
            <a:extLst>
              <a:ext uri="{FF2B5EF4-FFF2-40B4-BE49-F238E27FC236}">
                <a16:creationId xmlns:a16="http://schemas.microsoft.com/office/drawing/2014/main" id="{B2B504D3-D707-3C45-A87A-0563988269ED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7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846990A-5DB2-8A4C-85AC-5A244A526FA3}"/>
              </a:ext>
            </a:extLst>
          </p:cNvPr>
          <p:cNvSpPr>
            <a:spLocks noChangeAspect="1"/>
          </p:cNvSpPr>
          <p:nvPr/>
        </p:nvSpPr>
        <p:spPr>
          <a:xfrm>
            <a:off x="5257963" y="2558137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4668941-DE6C-6B46-9A8A-C5FC2C0670DE}"/>
              </a:ext>
            </a:extLst>
          </p:cNvPr>
          <p:cNvCxnSpPr>
            <a:cxnSpLocks/>
            <a:stCxn id="97" idx="2"/>
            <a:endCxn id="95" idx="6"/>
          </p:cNvCxnSpPr>
          <p:nvPr/>
        </p:nvCxnSpPr>
        <p:spPr>
          <a:xfrm flipH="1">
            <a:off x="4382302" y="2703617"/>
            <a:ext cx="875661" cy="189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BD3FF84-A787-1C4E-9293-BDD3D51C445C}"/>
              </a:ext>
            </a:extLst>
          </p:cNvPr>
          <p:cNvSpPr txBox="1"/>
          <p:nvPr/>
        </p:nvSpPr>
        <p:spPr>
          <a:xfrm>
            <a:off x="5165511" y="2572975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67697"/>
              </p:ext>
            </p:extLst>
          </p:nvPr>
        </p:nvGraphicFramePr>
        <p:xfrm>
          <a:off x="8290385" y="279407"/>
          <a:ext cx="230903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60437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31" name="椭圆 30">
            <a:extLst>
              <a:ext uri="{FF2B5EF4-FFF2-40B4-BE49-F238E27FC236}">
                <a16:creationId xmlns:a16="http://schemas.microsoft.com/office/drawing/2014/main" id="{7AFE9F5F-7049-CC44-9983-12970B7F3F05}"/>
              </a:ext>
            </a:extLst>
          </p:cNvPr>
          <p:cNvSpPr/>
          <p:nvPr/>
        </p:nvSpPr>
        <p:spPr>
          <a:xfrm>
            <a:off x="8005833" y="604886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>
            <a:extLst>
              <a:ext uri="{FF2B5EF4-FFF2-40B4-BE49-F238E27FC236}">
                <a16:creationId xmlns:a16="http://schemas.microsoft.com/office/drawing/2014/main" id="{F43D7432-E922-7B44-A874-731EF8E20EE8}"/>
              </a:ext>
            </a:extLst>
          </p:cNvPr>
          <p:cNvSpPr>
            <a:spLocks noChangeAspect="1"/>
          </p:cNvSpPr>
          <p:nvPr/>
        </p:nvSpPr>
        <p:spPr>
          <a:xfrm>
            <a:off x="4094656" y="25771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DB47E1F-96A9-C542-B487-4D4EB87A3130}"/>
              </a:ext>
            </a:extLst>
          </p:cNvPr>
          <p:cNvSpPr txBox="1"/>
          <p:nvPr/>
        </p:nvSpPr>
        <p:spPr>
          <a:xfrm>
            <a:off x="4000647" y="2588844"/>
            <a:ext cx="467566" cy="34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23124"/>
              </p:ext>
            </p:extLst>
          </p:nvPr>
        </p:nvGraphicFramePr>
        <p:xfrm>
          <a:off x="8290385" y="279407"/>
          <a:ext cx="230903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75511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sp>
        <p:nvSpPr>
          <p:cNvPr id="27" name="椭圆 26">
            <a:extLst>
              <a:ext uri="{FF2B5EF4-FFF2-40B4-BE49-F238E27FC236}">
                <a16:creationId xmlns:a16="http://schemas.microsoft.com/office/drawing/2014/main" id="{46BB71F1-82E5-7D44-A1D6-2C19F0B0312B}"/>
              </a:ext>
            </a:extLst>
          </p:cNvPr>
          <p:cNvSpPr/>
          <p:nvPr/>
        </p:nvSpPr>
        <p:spPr>
          <a:xfrm>
            <a:off x="8005833" y="1264110"/>
            <a:ext cx="2878138" cy="304378"/>
          </a:xfrm>
          <a:prstGeom prst="ellipse">
            <a:avLst/>
          </a:prstGeom>
          <a:solidFill>
            <a:srgbClr val="F4909A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1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7787"/>
              </p:ext>
            </p:extLst>
          </p:nvPr>
        </p:nvGraphicFramePr>
        <p:xfrm>
          <a:off x="8290385" y="279407"/>
          <a:ext cx="230903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/>
        </p:nvGraphicFramePr>
        <p:xfrm>
          <a:off x="8290385" y="279407"/>
          <a:ext cx="230903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graphicFrame>
        <p:nvGraphicFramePr>
          <p:cNvPr id="21" name="表格 5">
            <a:extLst>
              <a:ext uri="{FF2B5EF4-FFF2-40B4-BE49-F238E27FC236}">
                <a16:creationId xmlns:a16="http://schemas.microsoft.com/office/drawing/2014/main" id="{C60F074B-8D99-D243-B9FD-B8BAFDFB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78676"/>
              </p:ext>
            </p:extLst>
          </p:nvPr>
        </p:nvGraphicFramePr>
        <p:xfrm>
          <a:off x="544368" y="3766713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7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5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0157"/>
              </p:ext>
            </p:extLst>
          </p:nvPr>
        </p:nvGraphicFramePr>
        <p:xfrm>
          <a:off x="8290385" y="279407"/>
          <a:ext cx="230903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8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6557A2-F005-2049-A763-70817115654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EECFE9A-E1B7-ED46-9642-E55ED18F4E36}"/>
              </a:ext>
            </a:extLst>
          </p:cNvPr>
          <p:cNvSpPr>
            <a:spLocks noChangeAspect="1"/>
          </p:cNvSpPr>
          <p:nvPr/>
        </p:nvSpPr>
        <p:spPr>
          <a:xfrm>
            <a:off x="2357562" y="321621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4909470F-71EE-E94B-B24A-440B0ABDAC5E}"/>
              </a:ext>
            </a:extLst>
          </p:cNvPr>
          <p:cNvSpPr>
            <a:spLocks noChangeAspect="1"/>
          </p:cNvSpPr>
          <p:nvPr/>
        </p:nvSpPr>
        <p:spPr>
          <a:xfrm>
            <a:off x="1694244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A0317B3D-C361-A546-95CB-9EBF751AB821}"/>
              </a:ext>
            </a:extLst>
          </p:cNvPr>
          <p:cNvSpPr>
            <a:spLocks noChangeAspect="1"/>
          </p:cNvSpPr>
          <p:nvPr/>
        </p:nvSpPr>
        <p:spPr>
          <a:xfrm>
            <a:off x="2028358" y="4394775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AD23852-D9B7-0549-A5B8-863C857EEB7B}"/>
              </a:ext>
            </a:extLst>
          </p:cNvPr>
          <p:cNvSpPr>
            <a:spLocks noChangeAspect="1"/>
          </p:cNvSpPr>
          <p:nvPr/>
        </p:nvSpPr>
        <p:spPr>
          <a:xfrm>
            <a:off x="2747098" y="4378323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9BD13A5-D3A5-E04F-A050-6DA43B36EF78}"/>
              </a:ext>
            </a:extLst>
          </p:cNvPr>
          <p:cNvSpPr>
            <a:spLocks noChangeAspect="1"/>
          </p:cNvSpPr>
          <p:nvPr/>
        </p:nvSpPr>
        <p:spPr>
          <a:xfrm>
            <a:off x="3036482" y="3747910"/>
            <a:ext cx="287646" cy="2909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EECA16B9-6D26-FC40-952C-667916983687}"/>
              </a:ext>
            </a:extLst>
          </p:cNvPr>
          <p:cNvCxnSpPr>
            <a:cxnSpLocks/>
            <a:stCxn id="80" idx="7"/>
            <a:endCxn id="79" idx="3"/>
          </p:cNvCxnSpPr>
          <p:nvPr/>
        </p:nvCxnSpPr>
        <p:spPr>
          <a:xfrm flipV="1">
            <a:off x="1939766" y="3464567"/>
            <a:ext cx="459920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ECC6CF2-BA40-5442-BA71-41AE827FD538}"/>
              </a:ext>
            </a:extLst>
          </p:cNvPr>
          <p:cNvCxnSpPr>
            <a:cxnSpLocks/>
            <a:stCxn id="83" idx="1"/>
            <a:endCxn id="79" idx="5"/>
          </p:cNvCxnSpPr>
          <p:nvPr/>
        </p:nvCxnSpPr>
        <p:spPr>
          <a:xfrm flipH="1" flipV="1">
            <a:off x="2603084" y="3464567"/>
            <a:ext cx="475522" cy="3259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E933112-AC7F-4E4F-987E-37BB06DD19FE}"/>
              </a:ext>
            </a:extLst>
          </p:cNvPr>
          <p:cNvCxnSpPr>
            <a:cxnSpLocks/>
            <a:stCxn id="81" idx="0"/>
            <a:endCxn id="79" idx="4"/>
          </p:cNvCxnSpPr>
          <p:nvPr/>
        </p:nvCxnSpPr>
        <p:spPr>
          <a:xfrm flipV="1">
            <a:off x="2172181" y="3507176"/>
            <a:ext cx="329204" cy="887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0153B690-40D0-BF41-8B19-ABE4A362B4BE}"/>
              </a:ext>
            </a:extLst>
          </p:cNvPr>
          <p:cNvCxnSpPr>
            <a:cxnSpLocks/>
            <a:stCxn id="82" idx="0"/>
            <a:endCxn id="79" idx="4"/>
          </p:cNvCxnSpPr>
          <p:nvPr/>
        </p:nvCxnSpPr>
        <p:spPr>
          <a:xfrm flipH="1" flipV="1">
            <a:off x="2501385" y="3507176"/>
            <a:ext cx="389535" cy="8711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F36F0285-2355-A147-A121-42AE6E5A0082}"/>
              </a:ext>
            </a:extLst>
          </p:cNvPr>
          <p:cNvCxnSpPr>
            <a:cxnSpLocks/>
            <a:stCxn id="82" idx="1"/>
            <a:endCxn id="80" idx="5"/>
          </p:cNvCxnSpPr>
          <p:nvPr/>
        </p:nvCxnSpPr>
        <p:spPr>
          <a:xfrm flipH="1" flipV="1">
            <a:off x="1939766" y="3996261"/>
            <a:ext cx="849456" cy="424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970123D-7220-874C-B4D9-8479221CEE67}"/>
              </a:ext>
            </a:extLst>
          </p:cNvPr>
          <p:cNvCxnSpPr>
            <a:cxnSpLocks/>
            <a:stCxn id="83" idx="2"/>
            <a:endCxn id="80" idx="6"/>
          </p:cNvCxnSpPr>
          <p:nvPr/>
        </p:nvCxnSpPr>
        <p:spPr>
          <a:xfrm flipH="1">
            <a:off x="1981891" y="3893390"/>
            <a:ext cx="105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75E8FA-610D-FD4C-9693-21514FEDE877}"/>
              </a:ext>
            </a:extLst>
          </p:cNvPr>
          <p:cNvCxnSpPr>
            <a:cxnSpLocks/>
            <a:stCxn id="83" idx="3"/>
            <a:endCxn id="81" idx="7"/>
          </p:cNvCxnSpPr>
          <p:nvPr/>
        </p:nvCxnSpPr>
        <p:spPr>
          <a:xfrm flipH="1">
            <a:off x="2273878" y="3996261"/>
            <a:ext cx="804728" cy="4411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92D9352-9B82-044C-A4FC-3C83311F18B0}"/>
              </a:ext>
            </a:extLst>
          </p:cNvPr>
          <p:cNvCxnSpPr>
            <a:cxnSpLocks/>
            <a:stCxn id="83" idx="4"/>
            <a:endCxn id="82" idx="7"/>
          </p:cNvCxnSpPr>
          <p:nvPr/>
        </p:nvCxnSpPr>
        <p:spPr>
          <a:xfrm flipH="1">
            <a:off x="2992619" y="4038870"/>
            <a:ext cx="187687" cy="3820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AC6FE2A7-0A9F-8049-BC57-2463CFCBC438}"/>
              </a:ext>
            </a:extLst>
          </p:cNvPr>
          <p:cNvCxnSpPr>
            <a:cxnSpLocks/>
            <a:stCxn id="80" idx="4"/>
            <a:endCxn id="81" idx="1"/>
          </p:cNvCxnSpPr>
          <p:nvPr/>
        </p:nvCxnSpPr>
        <p:spPr>
          <a:xfrm>
            <a:off x="1838068" y="4038870"/>
            <a:ext cx="232415" cy="3985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F885B7C0-C377-CB42-AF0C-D72F54688F7E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2316003" y="4523805"/>
            <a:ext cx="431094" cy="164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6BA0AB-8620-3D4B-A45C-B8168E1A45F0}"/>
              </a:ext>
            </a:extLst>
          </p:cNvPr>
          <p:cNvSpPr txBox="1"/>
          <p:nvPr/>
        </p:nvSpPr>
        <p:spPr>
          <a:xfrm>
            <a:off x="2364494" y="6108997"/>
            <a:ext cx="265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input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k</a:t>
            </a:r>
            <a:r>
              <a:rPr kumimoji="1" lang="zh-CN" altLang="en-US" sz="2400" i="1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5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C8E4CE16-8598-F14B-B946-13AABF7C145D}"/>
              </a:ext>
            </a:extLst>
          </p:cNvPr>
          <p:cNvGraphicFramePr>
            <a:graphicFrameLocks noGrp="1"/>
          </p:cNvGraphicFramePr>
          <p:nvPr/>
        </p:nvGraphicFramePr>
        <p:xfrm>
          <a:off x="8290385" y="279407"/>
          <a:ext cx="230903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17">
                  <a:extLst>
                    <a:ext uri="{9D8B030D-6E8A-4147-A177-3AD203B41FA5}">
                      <a16:colId xmlns:a16="http://schemas.microsoft.com/office/drawing/2014/main" val="2455381964"/>
                    </a:ext>
                  </a:extLst>
                </a:gridCol>
                <a:gridCol w="1154517">
                  <a:extLst>
                    <a:ext uri="{9D8B030D-6E8A-4147-A177-3AD203B41FA5}">
                      <a16:colId xmlns:a16="http://schemas.microsoft.com/office/drawing/2014/main" val="458050959"/>
                    </a:ext>
                  </a:extLst>
                </a:gridCol>
              </a:tblGrid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degree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9352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7758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84369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51418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34076"/>
                  </a:ext>
                </a:extLst>
              </a:tr>
              <a:tr h="3342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30014"/>
                  </a:ext>
                </a:extLst>
              </a:tr>
            </a:tbl>
          </a:graphicData>
        </a:graphic>
      </p:graphicFrame>
      <p:graphicFrame>
        <p:nvGraphicFramePr>
          <p:cNvPr id="22" name="表格 5">
            <a:extLst>
              <a:ext uri="{FF2B5EF4-FFF2-40B4-BE49-F238E27FC236}">
                <a16:creationId xmlns:a16="http://schemas.microsoft.com/office/drawing/2014/main" id="{C81DF42C-CA9B-FC48-AD5A-071D7F9A0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867993"/>
              </p:ext>
            </p:extLst>
          </p:nvPr>
        </p:nvGraphicFramePr>
        <p:xfrm>
          <a:off x="544368" y="3766713"/>
          <a:ext cx="10772677" cy="291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83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44524641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227138370"/>
                    </a:ext>
                  </a:extLst>
                </a:gridCol>
                <a:gridCol w="566983">
                  <a:extLst>
                    <a:ext uri="{9D8B030D-6E8A-4147-A177-3AD203B41FA5}">
                      <a16:colId xmlns:a16="http://schemas.microsoft.com/office/drawing/2014/main" val="3113434340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5495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14319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39282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97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8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7C85A9F9-2450-994B-899C-EDD78AC076E4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42C9E51C-03E7-A644-B0EA-60AB59BD17DE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CEAB9DD-6C16-4B49-B3F7-960FDA04839D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9E0EDCD1-141B-2545-B55A-8CB9CCD951D5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49CAC60-3356-CD4E-BCE8-4F75BC62CE58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00C7E6AB-A7CE-C04C-B2B8-1A8FB0BDEF7D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56EBFAB6-B5AE-324A-A5BA-C1E0BFD45302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6DF600D2-3CC3-6A48-AA6C-C3CB07726DF2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2A67C5F-AEE8-8F49-AEF8-7F3DF6D93DE9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40C45B55-F66C-8C49-AE61-ADB89647C004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6A7E8244-5E57-9B41-A041-28CC4E958511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B35D6C8-4747-1C4A-A97A-12980EF5B4E0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28F17F89-4A14-B84D-B24E-1F586C1A6532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B19A7404-D0ED-3E4A-A33F-F3573B48BC57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709720B1-E67A-2D4C-B74B-A44BE57EAEB7}"/>
              </a:ext>
            </a:extLst>
          </p:cNvPr>
          <p:cNvSpPr>
            <a:spLocks noChangeAspect="1"/>
          </p:cNvSpPr>
          <p:nvPr/>
        </p:nvSpPr>
        <p:spPr>
          <a:xfrm>
            <a:off x="3641936" y="5364092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8380B608-BCD4-4C4B-B707-6EA5424599BA}"/>
              </a:ext>
            </a:extLst>
          </p:cNvPr>
          <p:cNvCxnSpPr>
            <a:cxnSpLocks/>
            <a:stCxn id="89" idx="6"/>
            <a:endCxn id="90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E1B8149B-A08C-5D4E-9CDF-B1D0CD8A043E}"/>
              </a:ext>
            </a:extLst>
          </p:cNvPr>
          <p:cNvCxnSpPr>
            <a:cxnSpLocks/>
            <a:stCxn id="91" idx="2"/>
            <a:endCxn id="90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890180B6-E3E3-DC4B-A6E8-4E590D1358DE}"/>
              </a:ext>
            </a:extLst>
          </p:cNvPr>
          <p:cNvCxnSpPr>
            <a:cxnSpLocks/>
            <a:stCxn id="93" idx="0"/>
            <a:endCxn id="90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7290A55E-82DB-2C4E-93E9-C7C9BA9068BE}"/>
              </a:ext>
            </a:extLst>
          </p:cNvPr>
          <p:cNvCxnSpPr>
            <a:cxnSpLocks/>
            <a:stCxn id="94" idx="0"/>
            <a:endCxn id="91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475417ED-8086-FE4D-885B-CEE681A452F3}"/>
              </a:ext>
            </a:extLst>
          </p:cNvPr>
          <p:cNvCxnSpPr>
            <a:cxnSpLocks/>
            <a:stCxn id="93" idx="6"/>
            <a:endCxn id="94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D9A7B748-A36F-DF49-B4E5-5C670FFD819C}"/>
              </a:ext>
            </a:extLst>
          </p:cNvPr>
          <p:cNvCxnSpPr>
            <a:cxnSpLocks/>
            <a:stCxn id="89" idx="6"/>
            <a:endCxn id="91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9BE01A1D-F921-7D40-9DFC-79A0E0D1B53A}"/>
              </a:ext>
            </a:extLst>
          </p:cNvPr>
          <p:cNvCxnSpPr>
            <a:cxnSpLocks/>
            <a:stCxn id="89" idx="6"/>
            <a:endCxn id="93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5DAC29C0-72E5-5741-8BC3-6089D2DE45F5}"/>
              </a:ext>
            </a:extLst>
          </p:cNvPr>
          <p:cNvCxnSpPr>
            <a:cxnSpLocks/>
            <a:stCxn id="89" idx="6"/>
            <a:endCxn id="94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68105855-AB3F-8248-A0BD-42A18363852B}"/>
              </a:ext>
            </a:extLst>
          </p:cNvPr>
          <p:cNvCxnSpPr>
            <a:cxnSpLocks/>
            <a:stCxn id="93" idx="5"/>
            <a:endCxn id="92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9BB0738E-3F8E-4C47-B314-C28949E11BC5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761A72B2-368A-724F-95FA-76169CECE022}"/>
              </a:ext>
            </a:extLst>
          </p:cNvPr>
          <p:cNvCxnSpPr>
            <a:cxnSpLocks/>
            <a:stCxn id="91" idx="5"/>
            <a:endCxn id="92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352D5DE2-CFBD-054A-89B1-B76A3FC78ECD}"/>
              </a:ext>
            </a:extLst>
          </p:cNvPr>
          <p:cNvCxnSpPr>
            <a:cxnSpLocks/>
            <a:stCxn id="94" idx="5"/>
            <a:endCxn id="92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5C0DF92F-C7EE-8249-B4B5-962A5CC18DFB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EEF183BF-784E-584D-A6C5-16C431E8BD13}"/>
              </a:ext>
            </a:extLst>
          </p:cNvPr>
          <p:cNvCxnSpPr>
            <a:cxnSpLocks/>
            <a:stCxn id="95" idx="6"/>
            <a:endCxn id="92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E286FA8C-81C4-484A-8A1A-4C0B94C4ED1E}"/>
              </a:ext>
            </a:extLst>
          </p:cNvPr>
          <p:cNvCxnSpPr>
            <a:cxnSpLocks/>
            <a:stCxn id="95" idx="5"/>
            <a:endCxn id="97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ED3F5166-5BB5-F349-B203-0E2E9DB7B52C}"/>
              </a:ext>
            </a:extLst>
          </p:cNvPr>
          <p:cNvCxnSpPr>
            <a:cxnSpLocks/>
            <a:stCxn id="95" idx="3"/>
            <a:endCxn id="96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EC0B8C18-3C39-1F41-B2B8-57564317B33B}"/>
              </a:ext>
            </a:extLst>
          </p:cNvPr>
          <p:cNvCxnSpPr>
            <a:cxnSpLocks/>
            <a:stCxn id="89" idx="6"/>
            <a:endCxn id="97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84E75B2F-8C34-5F46-A3BA-8DF3F6A7FEBD}"/>
              </a:ext>
            </a:extLst>
          </p:cNvPr>
          <p:cNvCxnSpPr>
            <a:cxnSpLocks/>
            <a:stCxn id="89" idx="6"/>
            <a:endCxn id="96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FC563B2-541F-7343-8741-AB5498CC5C21}"/>
              </a:ext>
            </a:extLst>
          </p:cNvPr>
          <p:cNvCxnSpPr>
            <a:cxnSpLocks/>
            <a:stCxn id="96" idx="6"/>
            <a:endCxn id="92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FEACA1A4-C047-D245-B366-29CF2A7F9ADE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1DC83D7E-036F-A543-9DD1-448CF9A52978}"/>
              </a:ext>
            </a:extLst>
          </p:cNvPr>
          <p:cNvCxnSpPr>
            <a:cxnSpLocks/>
            <a:stCxn id="97" idx="7"/>
            <a:endCxn id="92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5C2B0872-2A7E-DA41-898E-8054396D5AA1}"/>
              </a:ext>
            </a:extLst>
          </p:cNvPr>
          <p:cNvCxnSpPr>
            <a:cxnSpLocks/>
            <a:stCxn id="91" idx="6"/>
            <a:endCxn id="101" idx="2"/>
          </p:cNvCxnSpPr>
          <p:nvPr/>
        </p:nvCxnSpPr>
        <p:spPr>
          <a:xfrm flipV="1">
            <a:off x="2605700" y="3161219"/>
            <a:ext cx="928372" cy="21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7EFE299F-9D53-3049-99C5-B69797C00904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188">
            <a:extLst>
              <a:ext uri="{FF2B5EF4-FFF2-40B4-BE49-F238E27FC236}">
                <a16:creationId xmlns:a16="http://schemas.microsoft.com/office/drawing/2014/main" id="{C0063EA3-D6B9-BC47-A5C0-8B8CB0C0B5D7}"/>
              </a:ext>
            </a:extLst>
          </p:cNvPr>
          <p:cNvCxnSpPr>
            <a:cxnSpLocks/>
            <a:stCxn id="91" idx="5"/>
            <a:endCxn id="98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285639DD-EE75-BA49-9336-41EF781F5DFF}"/>
              </a:ext>
            </a:extLst>
          </p:cNvPr>
          <p:cNvCxnSpPr>
            <a:cxnSpLocks/>
            <a:stCxn id="92" idx="6"/>
            <a:endCxn id="98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77EFA38A-2E3A-FC43-A6FC-6AFA54CFC55C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 flipV="1">
            <a:off x="4101679" y="4447366"/>
            <a:ext cx="530397" cy="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A51F197A-195C-1C4C-BDEA-0DDA7F53A6A5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355B959E-0C7C-FB41-A591-7EB552AC675F}"/>
              </a:ext>
            </a:extLst>
          </p:cNvPr>
          <p:cNvCxnSpPr>
            <a:cxnSpLocks/>
            <a:stCxn id="101" idx="5"/>
            <a:endCxn id="99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>
            <a:extLst>
              <a:ext uri="{FF2B5EF4-FFF2-40B4-BE49-F238E27FC236}">
                <a16:creationId xmlns:a16="http://schemas.microsoft.com/office/drawing/2014/main" id="{784DC966-4FF9-F74D-AE22-61AAE16CAE55}"/>
              </a:ext>
            </a:extLst>
          </p:cNvPr>
          <p:cNvCxnSpPr>
            <a:cxnSpLocks/>
            <a:stCxn id="102" idx="5"/>
            <a:endCxn id="100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1D9080E3-3644-1746-9E79-D9C45A43B773}"/>
              </a:ext>
            </a:extLst>
          </p:cNvPr>
          <p:cNvCxnSpPr>
            <a:cxnSpLocks/>
            <a:stCxn id="102" idx="4"/>
            <a:endCxn id="99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连接符 211">
            <a:extLst>
              <a:ext uri="{FF2B5EF4-FFF2-40B4-BE49-F238E27FC236}">
                <a16:creationId xmlns:a16="http://schemas.microsoft.com/office/drawing/2014/main" id="{56D44652-F269-CC44-B504-3C463EDB89CE}"/>
              </a:ext>
            </a:extLst>
          </p:cNvPr>
          <p:cNvCxnSpPr>
            <a:cxnSpLocks/>
            <a:stCxn id="101" idx="5"/>
            <a:endCxn id="100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8A99A90B-155D-5640-9662-658346F947A0}"/>
              </a:ext>
            </a:extLst>
          </p:cNvPr>
          <p:cNvCxnSpPr>
            <a:cxnSpLocks/>
            <a:stCxn id="92" idx="5"/>
            <a:endCxn id="103" idx="1"/>
          </p:cNvCxnSpPr>
          <p:nvPr/>
        </p:nvCxnSpPr>
        <p:spPr>
          <a:xfrm>
            <a:off x="3282561" y="4544937"/>
            <a:ext cx="396256" cy="856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E98671D3-6F79-7E44-971C-240C9412C8EE}"/>
              </a:ext>
            </a:extLst>
          </p:cNvPr>
          <p:cNvCxnSpPr>
            <a:cxnSpLocks/>
            <a:stCxn id="103" idx="6"/>
            <a:endCxn id="100" idx="3"/>
          </p:cNvCxnSpPr>
          <p:nvPr/>
        </p:nvCxnSpPr>
        <p:spPr>
          <a:xfrm flipV="1">
            <a:off x="3893776" y="4537477"/>
            <a:ext cx="1515586" cy="9525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本框 220">
            <a:extLst>
              <a:ext uri="{FF2B5EF4-FFF2-40B4-BE49-F238E27FC236}">
                <a16:creationId xmlns:a16="http://schemas.microsoft.com/office/drawing/2014/main" id="{E0204D83-0C73-344A-8A26-93EB402B84B2}"/>
              </a:ext>
            </a:extLst>
          </p:cNvPr>
          <p:cNvSpPr txBox="1"/>
          <p:nvPr/>
        </p:nvSpPr>
        <p:spPr>
          <a:xfrm>
            <a:off x="3597864" y="53640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77B8B8F9-A017-234F-90D3-AF6C41E0CA2C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9C742A51-89C5-C44D-B65C-63E8246DC703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92488536-CB73-CD4F-B325-74560DC7044C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E5692780-285F-D544-93A5-CEF9632FDAB0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E439D608-7B0F-F54A-BD01-8ADAD44C90A1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81AB80A-8684-5846-9DA4-59224CC3CFF9}"/>
              </a:ext>
            </a:extLst>
          </p:cNvPr>
          <p:cNvSpPr/>
          <p:nvPr/>
        </p:nvSpPr>
        <p:spPr>
          <a:xfrm>
            <a:off x="6666614" y="717744"/>
            <a:ext cx="5295014" cy="2670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55B6C5B-5549-2C4D-A8A6-45360AC5C223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652C4A42-09C2-8A40-8561-6ECB4C8AB4F0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168FA63E-E097-3548-8B07-B13415DB07DD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F148ACAE-C95B-0348-92B6-EBDAA1231457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CECD70AC-4CB4-6A4F-AB27-F951466D7B77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5E5A754-A10D-254F-8EB2-79CB8C4FB023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F16C623A-8089-3648-B964-BDF380418FBF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6C0FCE2-4E6E-8C4F-BBE4-A75A3835EC41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554CAD98-CF68-4C43-9BA0-4DF0D3247276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59E1B9E0-72F9-F446-8F83-5BD6698D3247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664479C1-9EEC-8443-BE6E-08A4B7F3AA7C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38081BD0-9317-F542-B556-D198DC6EFE49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0B0A7F02-7B02-ED40-AE42-849BB0D7D2BD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8472CB-1F76-5C4F-8EDC-C22648DBD498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FADFC7F-7C28-DB42-A23C-89972AC319A2}"/>
              </a:ext>
            </a:extLst>
          </p:cNvPr>
          <p:cNvSpPr>
            <a:spLocks noChangeAspect="1"/>
          </p:cNvSpPr>
          <p:nvPr/>
        </p:nvSpPr>
        <p:spPr>
          <a:xfrm>
            <a:off x="3641936" y="5364092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164D7AF9-E944-D349-9C7B-B10A785D4865}"/>
              </a:ext>
            </a:extLst>
          </p:cNvPr>
          <p:cNvCxnSpPr>
            <a:cxnSpLocks/>
            <a:stCxn id="88" idx="6"/>
            <a:endCxn id="89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C64B3387-B5EC-4749-8139-E09B6CC05C50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C389F736-921E-814E-9C39-41504871A034}"/>
              </a:ext>
            </a:extLst>
          </p:cNvPr>
          <p:cNvCxnSpPr>
            <a:cxnSpLocks/>
            <a:stCxn id="92" idx="0"/>
            <a:endCxn id="89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96112C1F-45D0-8744-BD2B-4D01A57EE267}"/>
              </a:ext>
            </a:extLst>
          </p:cNvPr>
          <p:cNvCxnSpPr>
            <a:cxnSpLocks/>
            <a:stCxn id="93" idx="0"/>
            <a:endCxn id="90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E9ADD06A-3FEF-574E-B49B-E1D5ED08A363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155BA7CA-4AA7-F64D-A9CD-92DC1B286D4E}"/>
              </a:ext>
            </a:extLst>
          </p:cNvPr>
          <p:cNvCxnSpPr>
            <a:cxnSpLocks/>
            <a:stCxn id="88" idx="6"/>
            <a:endCxn id="90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20ACD9CC-A4D9-504F-A528-0A990FD8FA3F}"/>
              </a:ext>
            </a:extLst>
          </p:cNvPr>
          <p:cNvCxnSpPr>
            <a:cxnSpLocks/>
            <a:stCxn id="88" idx="6"/>
            <a:endCxn id="92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120ABD4-F2F1-4248-BB2D-CDE846324D83}"/>
              </a:ext>
            </a:extLst>
          </p:cNvPr>
          <p:cNvCxnSpPr>
            <a:cxnSpLocks/>
            <a:stCxn id="88" idx="6"/>
            <a:endCxn id="93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320D5D9D-BF75-2F46-ADCC-5ECC316E936F}"/>
              </a:ext>
            </a:extLst>
          </p:cNvPr>
          <p:cNvCxnSpPr>
            <a:cxnSpLocks/>
            <a:stCxn id="92" idx="5"/>
            <a:endCxn id="91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F836DF9D-17F6-AE47-B472-6A8E5CDDB768}"/>
              </a:ext>
            </a:extLst>
          </p:cNvPr>
          <p:cNvCxnSpPr>
            <a:cxnSpLocks/>
            <a:stCxn id="89" idx="5"/>
            <a:endCxn id="91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8598CC9E-422B-334D-AFB0-DD8B1D48EB7F}"/>
              </a:ext>
            </a:extLst>
          </p:cNvPr>
          <p:cNvCxnSpPr>
            <a:cxnSpLocks/>
            <a:stCxn id="90" idx="5"/>
            <a:endCxn id="91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0EB7FEB-AA4E-4544-B88A-1CA444F904BD}"/>
              </a:ext>
            </a:extLst>
          </p:cNvPr>
          <p:cNvCxnSpPr>
            <a:cxnSpLocks/>
            <a:stCxn id="93" idx="5"/>
            <a:endCxn id="91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B278089F-29F7-A042-94A9-285B6DB5177A}"/>
              </a:ext>
            </a:extLst>
          </p:cNvPr>
          <p:cNvCxnSpPr>
            <a:cxnSpLocks/>
            <a:stCxn id="88" idx="6"/>
            <a:endCxn id="94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01890608-1DB9-E14C-B396-CE7FE6931D20}"/>
              </a:ext>
            </a:extLst>
          </p:cNvPr>
          <p:cNvCxnSpPr>
            <a:cxnSpLocks/>
            <a:stCxn id="94" idx="6"/>
            <a:endCxn id="91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5187FBFC-3A33-C544-ADD7-FE4CEC0C50AD}"/>
              </a:ext>
            </a:extLst>
          </p:cNvPr>
          <p:cNvCxnSpPr>
            <a:cxnSpLocks/>
            <a:stCxn id="94" idx="5"/>
            <a:endCxn id="96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D68D2AB3-D416-4546-9EAB-3791C3970929}"/>
              </a:ext>
            </a:extLst>
          </p:cNvPr>
          <p:cNvCxnSpPr>
            <a:cxnSpLocks/>
            <a:stCxn id="94" idx="3"/>
            <a:endCxn id="95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63B2D078-1F2A-4243-B28D-9BF4B3785EDE}"/>
              </a:ext>
            </a:extLst>
          </p:cNvPr>
          <p:cNvCxnSpPr>
            <a:cxnSpLocks/>
            <a:stCxn id="88" idx="6"/>
            <a:endCxn id="96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10A29826-53AE-5D46-A979-78347356745F}"/>
              </a:ext>
            </a:extLst>
          </p:cNvPr>
          <p:cNvCxnSpPr>
            <a:cxnSpLocks/>
            <a:stCxn id="88" idx="6"/>
            <a:endCxn id="95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E945541-615A-3948-9191-7AEAEE9091B7}"/>
              </a:ext>
            </a:extLst>
          </p:cNvPr>
          <p:cNvCxnSpPr>
            <a:cxnSpLocks/>
            <a:stCxn id="95" idx="6"/>
            <a:endCxn id="91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02335470-3A6C-EE4F-98CF-28408383F36B}"/>
              </a:ext>
            </a:extLst>
          </p:cNvPr>
          <p:cNvCxnSpPr>
            <a:cxnSpLocks/>
            <a:stCxn id="95" idx="6"/>
            <a:endCxn id="96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D0518AD2-B3DE-1347-82E5-4A4148DB58DA}"/>
              </a:ext>
            </a:extLst>
          </p:cNvPr>
          <p:cNvCxnSpPr>
            <a:cxnSpLocks/>
            <a:stCxn id="96" idx="7"/>
            <a:endCxn id="91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7280884E-CC71-7941-BEE1-D043B5DB195A}"/>
              </a:ext>
            </a:extLst>
          </p:cNvPr>
          <p:cNvCxnSpPr>
            <a:cxnSpLocks/>
            <a:stCxn id="90" idx="6"/>
            <a:endCxn id="100" idx="2"/>
          </p:cNvCxnSpPr>
          <p:nvPr/>
        </p:nvCxnSpPr>
        <p:spPr>
          <a:xfrm flipV="1">
            <a:off x="2605700" y="3161219"/>
            <a:ext cx="928372" cy="21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9464C5AA-CE11-9D41-AD5A-3711BC29EB52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29CBFEFF-CECF-AB4B-9FDA-B487DDF6758A}"/>
              </a:ext>
            </a:extLst>
          </p:cNvPr>
          <p:cNvCxnSpPr>
            <a:cxnSpLocks/>
            <a:stCxn id="90" idx="5"/>
            <a:endCxn id="97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3599CBF8-18F0-9F46-B8FE-84F9236FA190}"/>
              </a:ext>
            </a:extLst>
          </p:cNvPr>
          <p:cNvCxnSpPr>
            <a:cxnSpLocks/>
            <a:stCxn id="91" idx="6"/>
            <a:endCxn id="97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765EC70D-3D36-5F43-BB16-2EA5E5BD463F}"/>
              </a:ext>
            </a:extLst>
          </p:cNvPr>
          <p:cNvCxnSpPr>
            <a:cxnSpLocks/>
            <a:stCxn id="97" idx="6"/>
            <a:endCxn id="98" idx="2"/>
          </p:cNvCxnSpPr>
          <p:nvPr/>
        </p:nvCxnSpPr>
        <p:spPr>
          <a:xfrm flipV="1">
            <a:off x="4101679" y="4447366"/>
            <a:ext cx="530397" cy="40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6806EC25-7411-4D4E-8563-5A22325E1510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9B770E27-C5F9-EE4E-BCF5-58B2A525B7FB}"/>
              </a:ext>
            </a:extLst>
          </p:cNvPr>
          <p:cNvCxnSpPr>
            <a:cxnSpLocks/>
            <a:stCxn id="100" idx="5"/>
            <a:endCxn id="98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44E41DB5-EEC0-A546-96C9-1B3D4D7338AD}"/>
              </a:ext>
            </a:extLst>
          </p:cNvPr>
          <p:cNvCxnSpPr>
            <a:cxnSpLocks/>
            <a:stCxn id="101" idx="5"/>
            <a:endCxn id="99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EBFC87DB-EE75-F14F-918F-3CCD58CA0559}"/>
              </a:ext>
            </a:extLst>
          </p:cNvPr>
          <p:cNvCxnSpPr>
            <a:cxnSpLocks/>
            <a:stCxn id="101" idx="4"/>
            <a:endCxn id="98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91B5529E-AD0A-F54A-9E9F-D90CC8D2AE15}"/>
              </a:ext>
            </a:extLst>
          </p:cNvPr>
          <p:cNvCxnSpPr>
            <a:cxnSpLocks/>
            <a:stCxn id="100" idx="5"/>
            <a:endCxn id="99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D5396B9A-2F4F-DD4E-A529-472398184E17}"/>
              </a:ext>
            </a:extLst>
          </p:cNvPr>
          <p:cNvCxnSpPr>
            <a:cxnSpLocks/>
            <a:stCxn id="91" idx="5"/>
            <a:endCxn id="102" idx="1"/>
          </p:cNvCxnSpPr>
          <p:nvPr/>
        </p:nvCxnSpPr>
        <p:spPr>
          <a:xfrm>
            <a:off x="3282561" y="4544937"/>
            <a:ext cx="396256" cy="8560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9BA5BAA5-4FB0-C04C-8B96-F34F93E69D3D}"/>
              </a:ext>
            </a:extLst>
          </p:cNvPr>
          <p:cNvCxnSpPr>
            <a:cxnSpLocks/>
            <a:stCxn id="102" idx="6"/>
            <a:endCxn id="99" idx="3"/>
          </p:cNvCxnSpPr>
          <p:nvPr/>
        </p:nvCxnSpPr>
        <p:spPr>
          <a:xfrm flipV="1">
            <a:off x="3893776" y="4537477"/>
            <a:ext cx="1515586" cy="9525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7C589662-BD01-4C4B-B414-4E2F5D858C3C}"/>
              </a:ext>
            </a:extLst>
          </p:cNvPr>
          <p:cNvSpPr txBox="1"/>
          <p:nvPr/>
        </p:nvSpPr>
        <p:spPr>
          <a:xfrm>
            <a:off x="3597864" y="53640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F8E7C26-A7BC-6D49-AED9-7E2C2D2025CA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2A67ED6-8427-C54C-9F3D-E8128CBE649E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4CC2EB5-1F9A-CD41-9F65-7AEB6FC34EE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0D115627-EDD2-CF40-8C7E-3CB8FD2CD54A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4EEC4E6-75CD-C348-8CBC-265800AE4A46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3332D1-47A3-7B41-BBB6-57FA9860B4E0}"/>
              </a:ext>
            </a:extLst>
          </p:cNvPr>
          <p:cNvGrpSpPr/>
          <p:nvPr/>
        </p:nvGrpSpPr>
        <p:grpSpPr>
          <a:xfrm>
            <a:off x="6805767" y="751837"/>
            <a:ext cx="5020800" cy="2581470"/>
            <a:chOff x="7047427" y="1131864"/>
            <a:chExt cx="5020800" cy="2581470"/>
          </a:xfrm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B0A3FA2-3F2D-9D49-8627-5A4E8F4EC7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427" y="2406820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1</a:t>
              </a:r>
              <a:endParaRPr kumimoji="1" lang="zh-CN" altLang="en-US" sz="1100" dirty="0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0212F4C8-C422-2E4F-B94E-6774F7DE2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60" y="1131864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2</a:t>
              </a:r>
              <a:endParaRPr kumimoji="1" lang="zh-CN" altLang="en-US" sz="1100" dirty="0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476442E9-5DB0-D244-8C90-81503D9F8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0404" y="1131864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8</a:t>
              </a:r>
              <a:endParaRPr kumimoji="1" lang="zh-CN" altLang="en-US" sz="1100" dirty="0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810EF9FC-B065-204B-AF6A-F66F1686E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04146" y="2424401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9</a:t>
              </a:r>
              <a:endParaRPr kumimoji="1" lang="zh-CN" altLang="en-US" sz="1100" dirty="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113F7420-CC81-9847-A3C4-7DAB6DA6A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660" y="1801546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3</a:t>
              </a:r>
              <a:endParaRPr kumimoji="1" lang="zh-CN" altLang="en-US" sz="1100" dirty="0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E7B8C9CE-84B5-6F4E-8DAD-9D8A5E14B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0404" y="1794529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7</a:t>
              </a:r>
              <a:endParaRPr kumimoji="1" lang="zh-CN" altLang="en-US" sz="1100" dirty="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72A92CB2-E453-854E-9229-FBEDF3985E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6245" y="2793606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5</a:t>
              </a:r>
              <a:endParaRPr kumimoji="1" lang="zh-CN" altLang="en-US" sz="1100" dirty="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519B3127-B881-ED4F-9C9A-B7AC1403A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3990" y="3461494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4</a:t>
              </a:r>
              <a:endParaRPr kumimoji="1" lang="zh-CN" altLang="en-US" sz="1100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6225E9DF-05E8-1B41-80EF-6AED83B86E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9138" y="3461494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/>
                <a:t>6</a:t>
              </a:r>
              <a:endParaRPr kumimoji="1" lang="zh-CN" altLang="en-US" sz="1100" dirty="0"/>
            </a:p>
          </p:txBody>
        </p: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C7932B91-F6BA-CE41-BB9A-3D7E46301B4B}"/>
                </a:ext>
              </a:extLst>
            </p:cNvPr>
            <p:cNvCxnSpPr>
              <a:cxnSpLocks/>
              <a:stCxn id="142" idx="6"/>
              <a:endCxn id="143" idx="3"/>
            </p:cNvCxnSpPr>
            <p:nvPr/>
          </p:nvCxnSpPr>
          <p:spPr>
            <a:xfrm flipV="1">
              <a:off x="7299267" y="1346823"/>
              <a:ext cx="405274" cy="11859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DE0F376B-559B-BE46-A49B-04AAC189E838}"/>
                </a:ext>
              </a:extLst>
            </p:cNvPr>
            <p:cNvCxnSpPr>
              <a:cxnSpLocks/>
              <a:stCxn id="144" idx="2"/>
              <a:endCxn id="143" idx="6"/>
            </p:cNvCxnSpPr>
            <p:nvPr/>
          </p:nvCxnSpPr>
          <p:spPr>
            <a:xfrm flipH="1">
              <a:off x="7919500" y="1257784"/>
              <a:ext cx="9709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CE2ABBC6-DB1B-BE40-A393-BF6AC0E64794}"/>
                </a:ext>
              </a:extLst>
            </p:cNvPr>
            <p:cNvCxnSpPr>
              <a:cxnSpLocks/>
              <a:stCxn id="146" idx="0"/>
              <a:endCxn id="143" idx="4"/>
            </p:cNvCxnSpPr>
            <p:nvPr/>
          </p:nvCxnSpPr>
          <p:spPr>
            <a:xfrm flipV="1">
              <a:off x="7793580" y="1383704"/>
              <a:ext cx="0" cy="4178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0B7D49B5-C2BA-674D-85FB-7F948D4A8F0A}"/>
                </a:ext>
              </a:extLst>
            </p:cNvPr>
            <p:cNvCxnSpPr>
              <a:cxnSpLocks/>
              <a:stCxn id="147" idx="0"/>
              <a:endCxn id="144" idx="4"/>
            </p:cNvCxnSpPr>
            <p:nvPr/>
          </p:nvCxnSpPr>
          <p:spPr>
            <a:xfrm flipV="1">
              <a:off x="9016324" y="1383704"/>
              <a:ext cx="0" cy="4108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连接符 154">
              <a:extLst>
                <a:ext uri="{FF2B5EF4-FFF2-40B4-BE49-F238E27FC236}">
                  <a16:creationId xmlns:a16="http://schemas.microsoft.com/office/drawing/2014/main" id="{7556250F-8A21-AF4B-932A-12069911E012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 flipV="1">
              <a:off x="7919500" y="1920449"/>
              <a:ext cx="970904" cy="70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>
              <a:extLst>
                <a:ext uri="{FF2B5EF4-FFF2-40B4-BE49-F238E27FC236}">
                  <a16:creationId xmlns:a16="http://schemas.microsoft.com/office/drawing/2014/main" id="{FA96E524-3EF9-DC4F-BCD1-8E73048D6FC5}"/>
                </a:ext>
              </a:extLst>
            </p:cNvPr>
            <p:cNvCxnSpPr>
              <a:cxnSpLocks/>
              <a:stCxn id="142" idx="6"/>
              <a:endCxn id="144" idx="3"/>
            </p:cNvCxnSpPr>
            <p:nvPr/>
          </p:nvCxnSpPr>
          <p:spPr>
            <a:xfrm flipV="1">
              <a:off x="7299267" y="1346823"/>
              <a:ext cx="1628018" cy="11859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>
              <a:extLst>
                <a:ext uri="{FF2B5EF4-FFF2-40B4-BE49-F238E27FC236}">
                  <a16:creationId xmlns:a16="http://schemas.microsoft.com/office/drawing/2014/main" id="{61ECBB4C-7498-1A4E-80B4-C6228250C8F7}"/>
                </a:ext>
              </a:extLst>
            </p:cNvPr>
            <p:cNvCxnSpPr>
              <a:cxnSpLocks/>
              <a:stCxn id="142" idx="6"/>
              <a:endCxn id="146" idx="3"/>
            </p:cNvCxnSpPr>
            <p:nvPr/>
          </p:nvCxnSpPr>
          <p:spPr>
            <a:xfrm flipV="1">
              <a:off x="7299267" y="2016505"/>
              <a:ext cx="405274" cy="5162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线连接符 158">
              <a:extLst>
                <a:ext uri="{FF2B5EF4-FFF2-40B4-BE49-F238E27FC236}">
                  <a16:creationId xmlns:a16="http://schemas.microsoft.com/office/drawing/2014/main" id="{13B08F17-123F-0946-84CF-C82BDF8506C0}"/>
                </a:ext>
              </a:extLst>
            </p:cNvPr>
            <p:cNvCxnSpPr>
              <a:cxnSpLocks/>
              <a:stCxn id="142" idx="6"/>
              <a:endCxn id="147" idx="3"/>
            </p:cNvCxnSpPr>
            <p:nvPr/>
          </p:nvCxnSpPr>
          <p:spPr>
            <a:xfrm flipV="1">
              <a:off x="7299267" y="2009488"/>
              <a:ext cx="1628018" cy="523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线连接符 159">
              <a:extLst>
                <a:ext uri="{FF2B5EF4-FFF2-40B4-BE49-F238E27FC236}">
                  <a16:creationId xmlns:a16="http://schemas.microsoft.com/office/drawing/2014/main" id="{C255F203-A7C7-574A-8E66-FF64F5293593}"/>
                </a:ext>
              </a:extLst>
            </p:cNvPr>
            <p:cNvCxnSpPr>
              <a:cxnSpLocks/>
              <a:stCxn id="146" idx="5"/>
              <a:endCxn id="145" idx="2"/>
            </p:cNvCxnSpPr>
            <p:nvPr/>
          </p:nvCxnSpPr>
          <p:spPr>
            <a:xfrm>
              <a:off x="7882619" y="2016505"/>
              <a:ext cx="1721527" cy="5338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49B112AF-70F3-DC4A-9AB6-CC41EDCCFFFD}"/>
                </a:ext>
              </a:extLst>
            </p:cNvPr>
            <p:cNvCxnSpPr>
              <a:cxnSpLocks/>
              <a:stCxn id="143" idx="5"/>
              <a:endCxn id="145" idx="2"/>
            </p:cNvCxnSpPr>
            <p:nvPr/>
          </p:nvCxnSpPr>
          <p:spPr>
            <a:xfrm>
              <a:off x="7882619" y="1346823"/>
              <a:ext cx="1721527" cy="12034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B7FF04DD-961F-ED4B-9963-C51951BB2BB4}"/>
                </a:ext>
              </a:extLst>
            </p:cNvPr>
            <p:cNvCxnSpPr>
              <a:cxnSpLocks/>
              <a:stCxn id="144" idx="5"/>
              <a:endCxn id="145" idx="2"/>
            </p:cNvCxnSpPr>
            <p:nvPr/>
          </p:nvCxnSpPr>
          <p:spPr>
            <a:xfrm>
              <a:off x="9105363" y="1346823"/>
              <a:ext cx="498783" cy="12034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37843A92-13C4-E34D-8F32-73D41D3EF188}"/>
                </a:ext>
              </a:extLst>
            </p:cNvPr>
            <p:cNvCxnSpPr>
              <a:cxnSpLocks/>
              <a:stCxn id="147" idx="5"/>
              <a:endCxn id="145" idx="2"/>
            </p:cNvCxnSpPr>
            <p:nvPr/>
          </p:nvCxnSpPr>
          <p:spPr>
            <a:xfrm>
              <a:off x="9105363" y="2009488"/>
              <a:ext cx="498783" cy="5408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2F87C530-5CE6-C540-9E5C-92672500B2C8}"/>
                </a:ext>
              </a:extLst>
            </p:cNvPr>
            <p:cNvCxnSpPr>
              <a:cxnSpLocks/>
              <a:stCxn id="142" idx="6"/>
              <a:endCxn id="148" idx="2"/>
            </p:cNvCxnSpPr>
            <p:nvPr/>
          </p:nvCxnSpPr>
          <p:spPr>
            <a:xfrm>
              <a:off x="7299267" y="2532740"/>
              <a:ext cx="1016978" cy="386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348BB9D1-982E-4E4E-BC77-1E33D0F3195F}"/>
                </a:ext>
              </a:extLst>
            </p:cNvPr>
            <p:cNvCxnSpPr>
              <a:cxnSpLocks/>
              <a:stCxn id="148" idx="6"/>
              <a:endCxn id="145" idx="2"/>
            </p:cNvCxnSpPr>
            <p:nvPr/>
          </p:nvCxnSpPr>
          <p:spPr>
            <a:xfrm flipV="1">
              <a:off x="8568085" y="2550321"/>
              <a:ext cx="1036061" cy="3692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6F8D4308-3B7B-5E42-BBD3-F87EEDA332A1}"/>
                </a:ext>
              </a:extLst>
            </p:cNvPr>
            <p:cNvCxnSpPr>
              <a:cxnSpLocks/>
              <a:stCxn id="148" idx="5"/>
              <a:endCxn id="150" idx="1"/>
            </p:cNvCxnSpPr>
            <p:nvPr/>
          </p:nvCxnSpPr>
          <p:spPr>
            <a:xfrm>
              <a:off x="8531204" y="3008565"/>
              <a:ext cx="374815" cy="489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32FAE038-E32F-504F-A068-AFC50E851146}"/>
                </a:ext>
              </a:extLst>
            </p:cNvPr>
            <p:cNvCxnSpPr>
              <a:cxnSpLocks/>
              <a:stCxn id="148" idx="3"/>
              <a:endCxn id="149" idx="7"/>
            </p:cNvCxnSpPr>
            <p:nvPr/>
          </p:nvCxnSpPr>
          <p:spPr>
            <a:xfrm flipH="1">
              <a:off x="7988949" y="3008565"/>
              <a:ext cx="364177" cy="489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47F6A999-8360-2A42-8E0A-FE926B171593}"/>
                </a:ext>
              </a:extLst>
            </p:cNvPr>
            <p:cNvCxnSpPr>
              <a:cxnSpLocks/>
              <a:stCxn id="142" idx="6"/>
              <a:endCxn id="150" idx="2"/>
            </p:cNvCxnSpPr>
            <p:nvPr/>
          </p:nvCxnSpPr>
          <p:spPr>
            <a:xfrm>
              <a:off x="7299267" y="2532740"/>
              <a:ext cx="1569871" cy="10546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05C6C90E-135B-9346-B3C4-728FDAB47C37}"/>
                </a:ext>
              </a:extLst>
            </p:cNvPr>
            <p:cNvCxnSpPr>
              <a:cxnSpLocks/>
              <a:stCxn id="142" idx="6"/>
              <a:endCxn id="149" idx="0"/>
            </p:cNvCxnSpPr>
            <p:nvPr/>
          </p:nvCxnSpPr>
          <p:spPr>
            <a:xfrm>
              <a:off x="7299267" y="2532740"/>
              <a:ext cx="600643" cy="9287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169">
              <a:extLst>
                <a:ext uri="{FF2B5EF4-FFF2-40B4-BE49-F238E27FC236}">
                  <a16:creationId xmlns:a16="http://schemas.microsoft.com/office/drawing/2014/main" id="{F967C6A2-7613-5F4F-B2A1-4FFB69166D20}"/>
                </a:ext>
              </a:extLst>
            </p:cNvPr>
            <p:cNvCxnSpPr>
              <a:cxnSpLocks/>
              <a:stCxn id="149" idx="6"/>
              <a:endCxn id="145" idx="2"/>
            </p:cNvCxnSpPr>
            <p:nvPr/>
          </p:nvCxnSpPr>
          <p:spPr>
            <a:xfrm flipV="1">
              <a:off x="8025830" y="2550321"/>
              <a:ext cx="1578316" cy="10370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符 170">
              <a:extLst>
                <a:ext uri="{FF2B5EF4-FFF2-40B4-BE49-F238E27FC236}">
                  <a16:creationId xmlns:a16="http://schemas.microsoft.com/office/drawing/2014/main" id="{124EEDE9-A863-7845-985D-ED8417A22E38}"/>
                </a:ext>
              </a:extLst>
            </p:cNvPr>
            <p:cNvCxnSpPr>
              <a:cxnSpLocks/>
              <a:stCxn id="149" idx="6"/>
              <a:endCxn id="150" idx="2"/>
            </p:cNvCxnSpPr>
            <p:nvPr/>
          </p:nvCxnSpPr>
          <p:spPr>
            <a:xfrm>
              <a:off x="8025830" y="3587414"/>
              <a:ext cx="84330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>
              <a:extLst>
                <a:ext uri="{FF2B5EF4-FFF2-40B4-BE49-F238E27FC236}">
                  <a16:creationId xmlns:a16="http://schemas.microsoft.com/office/drawing/2014/main" id="{A2A044B3-D903-C545-99F8-F515488DCD1B}"/>
                </a:ext>
              </a:extLst>
            </p:cNvPr>
            <p:cNvCxnSpPr>
              <a:cxnSpLocks/>
              <a:stCxn id="150" idx="7"/>
              <a:endCxn id="145" idx="2"/>
            </p:cNvCxnSpPr>
            <p:nvPr/>
          </p:nvCxnSpPr>
          <p:spPr>
            <a:xfrm flipV="1">
              <a:off x="9084097" y="2550321"/>
              <a:ext cx="520049" cy="9480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6A2E590B-4711-F84C-88BC-EAC3831B6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3546" y="2887434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5AF1D9BD-077C-8148-A106-1B7E60C4B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53951" y="2888506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2A3DBA29-7FAE-D642-9605-77C859E75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5542" y="1601287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80D7014A-0AC0-B045-89C6-AA9D8E2862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1100" y="1600273"/>
              <a:ext cx="251840" cy="25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E885162D-946C-7742-B08B-9F291F2FEE83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10067382" y="1726193"/>
              <a:ext cx="823718" cy="10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177">
              <a:extLst>
                <a:ext uri="{FF2B5EF4-FFF2-40B4-BE49-F238E27FC236}">
                  <a16:creationId xmlns:a16="http://schemas.microsoft.com/office/drawing/2014/main" id="{69DFA2C7-5DE5-EA42-9197-47C41033E8E8}"/>
                </a:ext>
              </a:extLst>
            </p:cNvPr>
            <p:cNvCxnSpPr>
              <a:cxnSpLocks/>
              <a:stCxn id="173" idx="6"/>
              <a:endCxn id="174" idx="2"/>
            </p:cNvCxnSpPr>
            <p:nvPr/>
          </p:nvCxnSpPr>
          <p:spPr>
            <a:xfrm>
              <a:off x="11165386" y="3013354"/>
              <a:ext cx="488565" cy="1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连接符 178">
              <a:extLst>
                <a:ext uri="{FF2B5EF4-FFF2-40B4-BE49-F238E27FC236}">
                  <a16:creationId xmlns:a16="http://schemas.microsoft.com/office/drawing/2014/main" id="{163A354A-E47B-EF42-9259-B31B3B3490E2}"/>
                </a:ext>
              </a:extLst>
            </p:cNvPr>
            <p:cNvCxnSpPr>
              <a:cxnSpLocks/>
              <a:stCxn id="175" idx="5"/>
              <a:endCxn id="173" idx="2"/>
            </p:cNvCxnSpPr>
            <p:nvPr/>
          </p:nvCxnSpPr>
          <p:spPr>
            <a:xfrm>
              <a:off x="10030501" y="1816246"/>
              <a:ext cx="883045" cy="11971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线连接符 179">
              <a:extLst>
                <a:ext uri="{FF2B5EF4-FFF2-40B4-BE49-F238E27FC236}">
                  <a16:creationId xmlns:a16="http://schemas.microsoft.com/office/drawing/2014/main" id="{4A5F8C67-DA83-B244-B9C4-24BC2E7DDEBB}"/>
                </a:ext>
              </a:extLst>
            </p:cNvPr>
            <p:cNvCxnSpPr>
              <a:cxnSpLocks/>
              <a:stCxn id="176" idx="5"/>
              <a:endCxn id="174" idx="0"/>
            </p:cNvCxnSpPr>
            <p:nvPr/>
          </p:nvCxnSpPr>
          <p:spPr>
            <a:xfrm>
              <a:off x="11106059" y="1815232"/>
              <a:ext cx="673812" cy="10732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>
              <a:extLst>
                <a:ext uri="{FF2B5EF4-FFF2-40B4-BE49-F238E27FC236}">
                  <a16:creationId xmlns:a16="http://schemas.microsoft.com/office/drawing/2014/main" id="{56C28C3D-4096-544A-BB1D-553E32467F20}"/>
                </a:ext>
              </a:extLst>
            </p:cNvPr>
            <p:cNvCxnSpPr>
              <a:cxnSpLocks/>
              <a:stCxn id="176" idx="4"/>
              <a:endCxn id="173" idx="0"/>
            </p:cNvCxnSpPr>
            <p:nvPr/>
          </p:nvCxnSpPr>
          <p:spPr>
            <a:xfrm>
              <a:off x="11017020" y="1852113"/>
              <a:ext cx="22446" cy="10353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81">
              <a:extLst>
                <a:ext uri="{FF2B5EF4-FFF2-40B4-BE49-F238E27FC236}">
                  <a16:creationId xmlns:a16="http://schemas.microsoft.com/office/drawing/2014/main" id="{C60AF724-3251-004D-9056-E8FEF5879CBD}"/>
                </a:ext>
              </a:extLst>
            </p:cNvPr>
            <p:cNvCxnSpPr>
              <a:cxnSpLocks/>
              <a:stCxn id="175" idx="5"/>
              <a:endCxn id="174" idx="1"/>
            </p:cNvCxnSpPr>
            <p:nvPr/>
          </p:nvCxnSpPr>
          <p:spPr>
            <a:xfrm>
              <a:off x="10030501" y="1816246"/>
              <a:ext cx="1660331" cy="11091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FBBCBD50-3B37-504E-BD2E-4AD01A051678}"/>
                </a:ext>
              </a:extLst>
            </p:cNvPr>
            <p:cNvSpPr txBox="1"/>
            <p:nvPr/>
          </p:nvSpPr>
          <p:spPr>
            <a:xfrm>
              <a:off x="9765065" y="1604241"/>
              <a:ext cx="46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</a:rPr>
                <a:t>12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8090BC9F-01DC-9944-9DF1-D5AE601D2C98}"/>
                </a:ext>
              </a:extLst>
            </p:cNvPr>
            <p:cNvSpPr txBox="1"/>
            <p:nvPr/>
          </p:nvSpPr>
          <p:spPr>
            <a:xfrm>
              <a:off x="10871337" y="2880680"/>
              <a:ext cx="46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</a:rPr>
                <a:t>13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DAF256C5-CA41-A94A-92EA-2417FFF06D5E}"/>
                </a:ext>
              </a:extLst>
            </p:cNvPr>
            <p:cNvSpPr txBox="1"/>
            <p:nvPr/>
          </p:nvSpPr>
          <p:spPr>
            <a:xfrm>
              <a:off x="10839746" y="1604241"/>
              <a:ext cx="46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</a:rPr>
                <a:t>14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F866D911-92B0-2B4F-8227-0115D1148679}"/>
                </a:ext>
              </a:extLst>
            </p:cNvPr>
            <p:cNvSpPr txBox="1"/>
            <p:nvPr/>
          </p:nvSpPr>
          <p:spPr>
            <a:xfrm>
              <a:off x="11602193" y="2895966"/>
              <a:ext cx="46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>
                  <a:solidFill>
                    <a:schemeClr val="bg1"/>
                  </a:solidFill>
                </a:rPr>
                <a:t>15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1E6D655-1801-C245-83C9-CAFF2988E75C}"/>
              </a:ext>
            </a:extLst>
          </p:cNvPr>
          <p:cNvSpPr txBox="1"/>
          <p:nvPr/>
        </p:nvSpPr>
        <p:spPr>
          <a:xfrm>
            <a:off x="9519757" y="2902985"/>
            <a:ext cx="1307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4-truss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16D1EC34-D386-E147-89EC-6FF93B8C691F}"/>
              </a:ext>
            </a:extLst>
          </p:cNvPr>
          <p:cNvSpPr/>
          <p:nvPr/>
        </p:nvSpPr>
        <p:spPr>
          <a:xfrm>
            <a:off x="6662834" y="3591039"/>
            <a:ext cx="5295014" cy="26706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ED88A93D-A026-104C-AC53-3775EF1A9004}"/>
              </a:ext>
            </a:extLst>
          </p:cNvPr>
          <p:cNvSpPr>
            <a:spLocks noChangeAspect="1"/>
          </p:cNvSpPr>
          <p:nvPr/>
        </p:nvSpPr>
        <p:spPr>
          <a:xfrm>
            <a:off x="6684891" y="493521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C5604E3C-366A-794B-8FDF-C6F4FF6CC09F}"/>
              </a:ext>
            </a:extLst>
          </p:cNvPr>
          <p:cNvSpPr>
            <a:spLocks noChangeAspect="1"/>
          </p:cNvSpPr>
          <p:nvPr/>
        </p:nvSpPr>
        <p:spPr>
          <a:xfrm>
            <a:off x="7305124" y="366026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8ED0B47C-57AC-C544-85E8-A3A330E0D931}"/>
              </a:ext>
            </a:extLst>
          </p:cNvPr>
          <p:cNvSpPr>
            <a:spLocks noChangeAspect="1"/>
          </p:cNvSpPr>
          <p:nvPr/>
        </p:nvSpPr>
        <p:spPr>
          <a:xfrm>
            <a:off x="8527868" y="366026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E91B9074-F36B-8942-B3A2-82F2EF3A03AC}"/>
              </a:ext>
            </a:extLst>
          </p:cNvPr>
          <p:cNvSpPr>
            <a:spLocks noChangeAspect="1"/>
          </p:cNvSpPr>
          <p:nvPr/>
        </p:nvSpPr>
        <p:spPr>
          <a:xfrm>
            <a:off x="9241610" y="4952800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B73120D1-6FF1-484E-9A32-43EC6E0E4AEB}"/>
              </a:ext>
            </a:extLst>
          </p:cNvPr>
          <p:cNvSpPr>
            <a:spLocks noChangeAspect="1"/>
          </p:cNvSpPr>
          <p:nvPr/>
        </p:nvSpPr>
        <p:spPr>
          <a:xfrm>
            <a:off x="7305124" y="432994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193" name="椭圆 192">
            <a:extLst>
              <a:ext uri="{FF2B5EF4-FFF2-40B4-BE49-F238E27FC236}">
                <a16:creationId xmlns:a16="http://schemas.microsoft.com/office/drawing/2014/main" id="{5E7A0B26-ED77-6544-93E3-495E98B910CC}"/>
              </a:ext>
            </a:extLst>
          </p:cNvPr>
          <p:cNvSpPr>
            <a:spLocks noChangeAspect="1"/>
          </p:cNvSpPr>
          <p:nvPr/>
        </p:nvSpPr>
        <p:spPr>
          <a:xfrm>
            <a:off x="8527868" y="432292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BD668275-7DAF-7A40-85CE-30001BA62B0F}"/>
              </a:ext>
            </a:extLst>
          </p:cNvPr>
          <p:cNvSpPr>
            <a:spLocks noChangeAspect="1"/>
          </p:cNvSpPr>
          <p:nvPr/>
        </p:nvSpPr>
        <p:spPr>
          <a:xfrm>
            <a:off x="7953709" y="532200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195" name="椭圆 194">
            <a:extLst>
              <a:ext uri="{FF2B5EF4-FFF2-40B4-BE49-F238E27FC236}">
                <a16:creationId xmlns:a16="http://schemas.microsoft.com/office/drawing/2014/main" id="{870A198B-8DCD-8F4C-8F98-A79C53703B42}"/>
              </a:ext>
            </a:extLst>
          </p:cNvPr>
          <p:cNvSpPr>
            <a:spLocks noChangeAspect="1"/>
          </p:cNvSpPr>
          <p:nvPr/>
        </p:nvSpPr>
        <p:spPr>
          <a:xfrm>
            <a:off x="7411454" y="598989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B6A36555-8685-C94D-8B66-B286FB6F3868}"/>
              </a:ext>
            </a:extLst>
          </p:cNvPr>
          <p:cNvSpPr>
            <a:spLocks noChangeAspect="1"/>
          </p:cNvSpPr>
          <p:nvPr/>
        </p:nvSpPr>
        <p:spPr>
          <a:xfrm>
            <a:off x="8506602" y="598989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197" name="椭圆 196">
            <a:extLst>
              <a:ext uri="{FF2B5EF4-FFF2-40B4-BE49-F238E27FC236}">
                <a16:creationId xmlns:a16="http://schemas.microsoft.com/office/drawing/2014/main" id="{8EE882AC-3C10-9843-A885-BF48E23DFF6B}"/>
              </a:ext>
            </a:extLst>
          </p:cNvPr>
          <p:cNvSpPr>
            <a:spLocks noChangeAspect="1"/>
          </p:cNvSpPr>
          <p:nvPr/>
        </p:nvSpPr>
        <p:spPr>
          <a:xfrm>
            <a:off x="9991948" y="494828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3E159E88-1627-404E-BB15-ADDB5B8A418D}"/>
              </a:ext>
            </a:extLst>
          </p:cNvPr>
          <p:cNvCxnSpPr>
            <a:cxnSpLocks/>
            <a:stCxn id="188" idx="6"/>
            <a:endCxn id="189" idx="3"/>
          </p:cNvCxnSpPr>
          <p:nvPr/>
        </p:nvCxnSpPr>
        <p:spPr>
          <a:xfrm flipV="1">
            <a:off x="6936731" y="3875222"/>
            <a:ext cx="405274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1CBA3D28-2B0C-5F45-8A86-D2C7A640A463}"/>
              </a:ext>
            </a:extLst>
          </p:cNvPr>
          <p:cNvCxnSpPr>
            <a:cxnSpLocks/>
            <a:stCxn id="190" idx="2"/>
            <a:endCxn id="189" idx="6"/>
          </p:cNvCxnSpPr>
          <p:nvPr/>
        </p:nvCxnSpPr>
        <p:spPr>
          <a:xfrm flipH="1">
            <a:off x="7556964" y="3786183"/>
            <a:ext cx="970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连接符 199">
            <a:extLst>
              <a:ext uri="{FF2B5EF4-FFF2-40B4-BE49-F238E27FC236}">
                <a16:creationId xmlns:a16="http://schemas.microsoft.com/office/drawing/2014/main" id="{1CDEE82F-C29D-C84B-9A2F-F25CE27C71EF}"/>
              </a:ext>
            </a:extLst>
          </p:cNvPr>
          <p:cNvCxnSpPr>
            <a:cxnSpLocks/>
            <a:stCxn id="192" idx="0"/>
            <a:endCxn id="189" idx="4"/>
          </p:cNvCxnSpPr>
          <p:nvPr/>
        </p:nvCxnSpPr>
        <p:spPr>
          <a:xfrm flipV="1">
            <a:off x="7431044" y="3912103"/>
            <a:ext cx="0" cy="4178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线连接符 200">
            <a:extLst>
              <a:ext uri="{FF2B5EF4-FFF2-40B4-BE49-F238E27FC236}">
                <a16:creationId xmlns:a16="http://schemas.microsoft.com/office/drawing/2014/main" id="{E55ADBFC-9459-9D48-B6B3-8563309A6589}"/>
              </a:ext>
            </a:extLst>
          </p:cNvPr>
          <p:cNvCxnSpPr>
            <a:cxnSpLocks/>
            <a:stCxn id="193" idx="0"/>
            <a:endCxn id="190" idx="4"/>
          </p:cNvCxnSpPr>
          <p:nvPr/>
        </p:nvCxnSpPr>
        <p:spPr>
          <a:xfrm flipV="1">
            <a:off x="8653788" y="3912103"/>
            <a:ext cx="0" cy="410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线连接符 201">
            <a:extLst>
              <a:ext uri="{FF2B5EF4-FFF2-40B4-BE49-F238E27FC236}">
                <a16:creationId xmlns:a16="http://schemas.microsoft.com/office/drawing/2014/main" id="{4405A11A-414D-3346-8D63-99D7A7075CD1}"/>
              </a:ext>
            </a:extLst>
          </p:cNvPr>
          <p:cNvCxnSpPr>
            <a:cxnSpLocks/>
            <a:stCxn id="192" idx="6"/>
            <a:endCxn id="193" idx="2"/>
          </p:cNvCxnSpPr>
          <p:nvPr/>
        </p:nvCxnSpPr>
        <p:spPr>
          <a:xfrm flipV="1">
            <a:off x="7556964" y="4448848"/>
            <a:ext cx="970904" cy="70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02">
            <a:extLst>
              <a:ext uri="{FF2B5EF4-FFF2-40B4-BE49-F238E27FC236}">
                <a16:creationId xmlns:a16="http://schemas.microsoft.com/office/drawing/2014/main" id="{91AB988F-21BF-0C4E-866D-46D81579051E}"/>
              </a:ext>
            </a:extLst>
          </p:cNvPr>
          <p:cNvCxnSpPr>
            <a:cxnSpLocks/>
            <a:stCxn id="188" idx="6"/>
            <a:endCxn id="190" idx="3"/>
          </p:cNvCxnSpPr>
          <p:nvPr/>
        </p:nvCxnSpPr>
        <p:spPr>
          <a:xfrm flipV="1">
            <a:off x="6936731" y="3875222"/>
            <a:ext cx="1628018" cy="1185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线连接符 203">
            <a:extLst>
              <a:ext uri="{FF2B5EF4-FFF2-40B4-BE49-F238E27FC236}">
                <a16:creationId xmlns:a16="http://schemas.microsoft.com/office/drawing/2014/main" id="{C7EAF583-9425-B049-AC93-20F78780D904}"/>
              </a:ext>
            </a:extLst>
          </p:cNvPr>
          <p:cNvCxnSpPr>
            <a:cxnSpLocks/>
            <a:stCxn id="188" idx="6"/>
            <a:endCxn id="192" idx="3"/>
          </p:cNvCxnSpPr>
          <p:nvPr/>
        </p:nvCxnSpPr>
        <p:spPr>
          <a:xfrm flipV="1">
            <a:off x="6936731" y="4544904"/>
            <a:ext cx="405274" cy="5162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线连接符 204">
            <a:extLst>
              <a:ext uri="{FF2B5EF4-FFF2-40B4-BE49-F238E27FC236}">
                <a16:creationId xmlns:a16="http://schemas.microsoft.com/office/drawing/2014/main" id="{E897CD4F-D460-A549-8AF0-711DEB0C13FA}"/>
              </a:ext>
            </a:extLst>
          </p:cNvPr>
          <p:cNvCxnSpPr>
            <a:cxnSpLocks/>
            <a:stCxn id="188" idx="6"/>
            <a:endCxn id="193" idx="3"/>
          </p:cNvCxnSpPr>
          <p:nvPr/>
        </p:nvCxnSpPr>
        <p:spPr>
          <a:xfrm flipV="1">
            <a:off x="6936731" y="4537887"/>
            <a:ext cx="1628018" cy="52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连接符 205">
            <a:extLst>
              <a:ext uri="{FF2B5EF4-FFF2-40B4-BE49-F238E27FC236}">
                <a16:creationId xmlns:a16="http://schemas.microsoft.com/office/drawing/2014/main" id="{EB7ADACF-FFC9-1D4F-97AC-62158356F208}"/>
              </a:ext>
            </a:extLst>
          </p:cNvPr>
          <p:cNvCxnSpPr>
            <a:cxnSpLocks/>
            <a:stCxn id="192" idx="5"/>
            <a:endCxn id="191" idx="2"/>
          </p:cNvCxnSpPr>
          <p:nvPr/>
        </p:nvCxnSpPr>
        <p:spPr>
          <a:xfrm>
            <a:off x="7520083" y="4544904"/>
            <a:ext cx="1721527" cy="5338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124D9C0C-1929-154A-AB00-365A530E1174}"/>
              </a:ext>
            </a:extLst>
          </p:cNvPr>
          <p:cNvCxnSpPr>
            <a:cxnSpLocks/>
            <a:stCxn id="189" idx="5"/>
            <a:endCxn id="191" idx="2"/>
          </p:cNvCxnSpPr>
          <p:nvPr/>
        </p:nvCxnSpPr>
        <p:spPr>
          <a:xfrm>
            <a:off x="7520083" y="3875222"/>
            <a:ext cx="1721527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837F836-80F8-2641-93FE-F5DEDA5F982E}"/>
              </a:ext>
            </a:extLst>
          </p:cNvPr>
          <p:cNvCxnSpPr>
            <a:cxnSpLocks/>
            <a:stCxn id="190" idx="5"/>
            <a:endCxn id="191" idx="2"/>
          </p:cNvCxnSpPr>
          <p:nvPr/>
        </p:nvCxnSpPr>
        <p:spPr>
          <a:xfrm>
            <a:off x="8742827" y="3875222"/>
            <a:ext cx="498783" cy="12034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2E2BE564-0108-9C41-BB6D-575C32B91D7C}"/>
              </a:ext>
            </a:extLst>
          </p:cNvPr>
          <p:cNvCxnSpPr>
            <a:cxnSpLocks/>
            <a:stCxn id="193" idx="5"/>
            <a:endCxn id="191" idx="2"/>
          </p:cNvCxnSpPr>
          <p:nvPr/>
        </p:nvCxnSpPr>
        <p:spPr>
          <a:xfrm>
            <a:off x="8742827" y="4537887"/>
            <a:ext cx="498783" cy="540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0AD99F79-E75C-3D4E-A2EC-DD65B00AA2E9}"/>
              </a:ext>
            </a:extLst>
          </p:cNvPr>
          <p:cNvCxnSpPr>
            <a:cxnSpLocks/>
            <a:stCxn id="188" idx="6"/>
            <a:endCxn id="194" idx="2"/>
          </p:cNvCxnSpPr>
          <p:nvPr/>
        </p:nvCxnSpPr>
        <p:spPr>
          <a:xfrm>
            <a:off x="6936731" y="5061139"/>
            <a:ext cx="1016978" cy="3867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B7CFE8B-3D95-9340-AEA0-3EA404C21D33}"/>
              </a:ext>
            </a:extLst>
          </p:cNvPr>
          <p:cNvCxnSpPr>
            <a:cxnSpLocks/>
            <a:stCxn id="194" idx="6"/>
            <a:endCxn id="191" idx="2"/>
          </p:cNvCxnSpPr>
          <p:nvPr/>
        </p:nvCxnSpPr>
        <p:spPr>
          <a:xfrm flipV="1">
            <a:off x="8205549" y="5078720"/>
            <a:ext cx="1036061" cy="3692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线连接符 211">
            <a:extLst>
              <a:ext uri="{FF2B5EF4-FFF2-40B4-BE49-F238E27FC236}">
                <a16:creationId xmlns:a16="http://schemas.microsoft.com/office/drawing/2014/main" id="{8213F3F2-74FB-6944-B66C-71360E27835C}"/>
              </a:ext>
            </a:extLst>
          </p:cNvPr>
          <p:cNvCxnSpPr>
            <a:cxnSpLocks/>
            <a:stCxn id="194" idx="5"/>
            <a:endCxn id="196" idx="1"/>
          </p:cNvCxnSpPr>
          <p:nvPr/>
        </p:nvCxnSpPr>
        <p:spPr>
          <a:xfrm>
            <a:off x="8168668" y="5536964"/>
            <a:ext cx="374815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线连接符 212">
            <a:extLst>
              <a:ext uri="{FF2B5EF4-FFF2-40B4-BE49-F238E27FC236}">
                <a16:creationId xmlns:a16="http://schemas.microsoft.com/office/drawing/2014/main" id="{47772066-FA5A-1148-B389-CEBF89854FF1}"/>
              </a:ext>
            </a:extLst>
          </p:cNvPr>
          <p:cNvCxnSpPr>
            <a:cxnSpLocks/>
            <a:stCxn id="194" idx="3"/>
            <a:endCxn id="195" idx="7"/>
          </p:cNvCxnSpPr>
          <p:nvPr/>
        </p:nvCxnSpPr>
        <p:spPr>
          <a:xfrm flipH="1">
            <a:off x="7626413" y="5536964"/>
            <a:ext cx="364177" cy="4898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连接符 213">
            <a:extLst>
              <a:ext uri="{FF2B5EF4-FFF2-40B4-BE49-F238E27FC236}">
                <a16:creationId xmlns:a16="http://schemas.microsoft.com/office/drawing/2014/main" id="{121E5819-4538-C84F-BC9E-27E89B5DD8CB}"/>
              </a:ext>
            </a:extLst>
          </p:cNvPr>
          <p:cNvCxnSpPr>
            <a:cxnSpLocks/>
            <a:stCxn id="188" idx="6"/>
            <a:endCxn id="196" idx="2"/>
          </p:cNvCxnSpPr>
          <p:nvPr/>
        </p:nvCxnSpPr>
        <p:spPr>
          <a:xfrm>
            <a:off x="6936731" y="5061139"/>
            <a:ext cx="1569871" cy="10546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线连接符 214">
            <a:extLst>
              <a:ext uri="{FF2B5EF4-FFF2-40B4-BE49-F238E27FC236}">
                <a16:creationId xmlns:a16="http://schemas.microsoft.com/office/drawing/2014/main" id="{9D6BACEA-077B-DA4E-9281-75A55425A31C}"/>
              </a:ext>
            </a:extLst>
          </p:cNvPr>
          <p:cNvCxnSpPr>
            <a:cxnSpLocks/>
            <a:stCxn id="188" idx="6"/>
            <a:endCxn id="195" idx="0"/>
          </p:cNvCxnSpPr>
          <p:nvPr/>
        </p:nvCxnSpPr>
        <p:spPr>
          <a:xfrm>
            <a:off x="6936731" y="5061139"/>
            <a:ext cx="600643" cy="9287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5101A2C0-1D33-7646-A882-84B55B2894B5}"/>
              </a:ext>
            </a:extLst>
          </p:cNvPr>
          <p:cNvCxnSpPr>
            <a:cxnSpLocks/>
            <a:stCxn id="195" idx="6"/>
            <a:endCxn id="191" idx="2"/>
          </p:cNvCxnSpPr>
          <p:nvPr/>
        </p:nvCxnSpPr>
        <p:spPr>
          <a:xfrm flipV="1">
            <a:off x="7663294" y="5078720"/>
            <a:ext cx="1578316" cy="10370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线连接符 216">
            <a:extLst>
              <a:ext uri="{FF2B5EF4-FFF2-40B4-BE49-F238E27FC236}">
                <a16:creationId xmlns:a16="http://schemas.microsoft.com/office/drawing/2014/main" id="{DE87B7AF-614B-DE49-A29C-2E9BE9F9D239}"/>
              </a:ext>
            </a:extLst>
          </p:cNvPr>
          <p:cNvCxnSpPr>
            <a:cxnSpLocks/>
            <a:stCxn id="195" idx="6"/>
            <a:endCxn id="196" idx="2"/>
          </p:cNvCxnSpPr>
          <p:nvPr/>
        </p:nvCxnSpPr>
        <p:spPr>
          <a:xfrm>
            <a:off x="7663294" y="6115813"/>
            <a:ext cx="84330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线连接符 217">
            <a:extLst>
              <a:ext uri="{FF2B5EF4-FFF2-40B4-BE49-F238E27FC236}">
                <a16:creationId xmlns:a16="http://schemas.microsoft.com/office/drawing/2014/main" id="{17CA082E-F62F-B845-9E45-BDEC0392E992}"/>
              </a:ext>
            </a:extLst>
          </p:cNvPr>
          <p:cNvCxnSpPr>
            <a:cxnSpLocks/>
            <a:stCxn id="196" idx="7"/>
            <a:endCxn id="191" idx="2"/>
          </p:cNvCxnSpPr>
          <p:nvPr/>
        </p:nvCxnSpPr>
        <p:spPr>
          <a:xfrm flipV="1">
            <a:off x="8721561" y="5078720"/>
            <a:ext cx="520049" cy="9480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线连接符 218">
            <a:extLst>
              <a:ext uri="{FF2B5EF4-FFF2-40B4-BE49-F238E27FC236}">
                <a16:creationId xmlns:a16="http://schemas.microsoft.com/office/drawing/2014/main" id="{2A1D4281-C5F7-024D-A49C-1EF3427AC09A}"/>
              </a:ext>
            </a:extLst>
          </p:cNvPr>
          <p:cNvCxnSpPr>
            <a:cxnSpLocks/>
            <a:stCxn id="190" idx="5"/>
            <a:endCxn id="197" idx="2"/>
          </p:cNvCxnSpPr>
          <p:nvPr/>
        </p:nvCxnSpPr>
        <p:spPr>
          <a:xfrm>
            <a:off x="8742827" y="3875222"/>
            <a:ext cx="1249121" cy="11989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连接符 220">
            <a:extLst>
              <a:ext uri="{FF2B5EF4-FFF2-40B4-BE49-F238E27FC236}">
                <a16:creationId xmlns:a16="http://schemas.microsoft.com/office/drawing/2014/main" id="{51A8CB42-6563-6E4F-9091-79342555DF65}"/>
              </a:ext>
            </a:extLst>
          </p:cNvPr>
          <p:cNvCxnSpPr>
            <a:cxnSpLocks/>
            <a:stCxn id="191" idx="6"/>
            <a:endCxn id="197" idx="2"/>
          </p:cNvCxnSpPr>
          <p:nvPr/>
        </p:nvCxnSpPr>
        <p:spPr>
          <a:xfrm flipV="1">
            <a:off x="9493450" y="5074201"/>
            <a:ext cx="498498" cy="45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本框 225">
            <a:extLst>
              <a:ext uri="{FF2B5EF4-FFF2-40B4-BE49-F238E27FC236}">
                <a16:creationId xmlns:a16="http://schemas.microsoft.com/office/drawing/2014/main" id="{74480C2E-FC37-C24E-9980-7A74CE6F2E88}"/>
              </a:ext>
            </a:extLst>
          </p:cNvPr>
          <p:cNvSpPr txBox="1"/>
          <p:nvPr/>
        </p:nvSpPr>
        <p:spPr>
          <a:xfrm>
            <a:off x="9943057" y="493764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27" name="椭圆 226">
            <a:extLst>
              <a:ext uri="{FF2B5EF4-FFF2-40B4-BE49-F238E27FC236}">
                <a16:creationId xmlns:a16="http://schemas.microsoft.com/office/drawing/2014/main" id="{4CDA5B52-7FB8-BC42-A2FB-0711D400BD0E}"/>
              </a:ext>
            </a:extLst>
          </p:cNvPr>
          <p:cNvSpPr>
            <a:spLocks noChangeAspect="1"/>
          </p:cNvSpPr>
          <p:nvPr/>
        </p:nvSpPr>
        <p:spPr>
          <a:xfrm>
            <a:off x="10912574" y="53582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46487EA6-1354-F04F-966E-B7FD48E2FCD1}"/>
              </a:ext>
            </a:extLst>
          </p:cNvPr>
          <p:cNvSpPr>
            <a:spLocks noChangeAspect="1"/>
          </p:cNvSpPr>
          <p:nvPr/>
        </p:nvSpPr>
        <p:spPr>
          <a:xfrm>
            <a:off x="11652979" y="5359350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1DAB94A1-455B-0C4F-8159-71536317CF11}"/>
              </a:ext>
            </a:extLst>
          </p:cNvPr>
          <p:cNvSpPr>
            <a:spLocks noChangeAspect="1"/>
          </p:cNvSpPr>
          <p:nvPr/>
        </p:nvSpPr>
        <p:spPr>
          <a:xfrm>
            <a:off x="9814570" y="407213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230" name="椭圆 229">
            <a:extLst>
              <a:ext uri="{FF2B5EF4-FFF2-40B4-BE49-F238E27FC236}">
                <a16:creationId xmlns:a16="http://schemas.microsoft.com/office/drawing/2014/main" id="{8F6C0006-B112-5546-BB59-17A8F3838159}"/>
              </a:ext>
            </a:extLst>
          </p:cNvPr>
          <p:cNvSpPr>
            <a:spLocks noChangeAspect="1"/>
          </p:cNvSpPr>
          <p:nvPr/>
        </p:nvSpPr>
        <p:spPr>
          <a:xfrm>
            <a:off x="10890128" y="407111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6653D0A3-1A4A-E64F-ABFC-4031581D82AD}"/>
              </a:ext>
            </a:extLst>
          </p:cNvPr>
          <p:cNvCxnSpPr>
            <a:cxnSpLocks/>
            <a:stCxn id="229" idx="6"/>
            <a:endCxn id="230" idx="2"/>
          </p:cNvCxnSpPr>
          <p:nvPr/>
        </p:nvCxnSpPr>
        <p:spPr>
          <a:xfrm flipV="1">
            <a:off x="10066410" y="4197037"/>
            <a:ext cx="823718" cy="10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A2E8AC78-A094-B042-8D26-94FDD509DE55}"/>
              </a:ext>
            </a:extLst>
          </p:cNvPr>
          <p:cNvCxnSpPr>
            <a:cxnSpLocks/>
            <a:stCxn id="227" idx="6"/>
            <a:endCxn id="228" idx="2"/>
          </p:cNvCxnSpPr>
          <p:nvPr/>
        </p:nvCxnSpPr>
        <p:spPr>
          <a:xfrm>
            <a:off x="11164414" y="5484198"/>
            <a:ext cx="488565" cy="10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EC71E907-EDD6-C04E-887B-233BD1761DDE}"/>
              </a:ext>
            </a:extLst>
          </p:cNvPr>
          <p:cNvCxnSpPr>
            <a:cxnSpLocks/>
            <a:stCxn id="229" idx="5"/>
            <a:endCxn id="227" idx="2"/>
          </p:cNvCxnSpPr>
          <p:nvPr/>
        </p:nvCxnSpPr>
        <p:spPr>
          <a:xfrm>
            <a:off x="10029529" y="4287090"/>
            <a:ext cx="883045" cy="11971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线连接符 234">
            <a:extLst>
              <a:ext uri="{FF2B5EF4-FFF2-40B4-BE49-F238E27FC236}">
                <a16:creationId xmlns:a16="http://schemas.microsoft.com/office/drawing/2014/main" id="{51D48C8F-9F28-9E44-8020-482AAA1E4B31}"/>
              </a:ext>
            </a:extLst>
          </p:cNvPr>
          <p:cNvCxnSpPr>
            <a:cxnSpLocks/>
            <a:stCxn id="230" idx="5"/>
            <a:endCxn id="228" idx="0"/>
          </p:cNvCxnSpPr>
          <p:nvPr/>
        </p:nvCxnSpPr>
        <p:spPr>
          <a:xfrm>
            <a:off x="11105087" y="4286076"/>
            <a:ext cx="673812" cy="10732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3FA446F9-0BB1-4940-91C4-7C507FE181F5}"/>
              </a:ext>
            </a:extLst>
          </p:cNvPr>
          <p:cNvCxnSpPr>
            <a:cxnSpLocks/>
            <a:stCxn id="230" idx="4"/>
            <a:endCxn id="227" idx="0"/>
          </p:cNvCxnSpPr>
          <p:nvPr/>
        </p:nvCxnSpPr>
        <p:spPr>
          <a:xfrm>
            <a:off x="11016048" y="4322957"/>
            <a:ext cx="22446" cy="10353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8D02B26B-39AA-054B-80D8-8C0DD7694505}"/>
              </a:ext>
            </a:extLst>
          </p:cNvPr>
          <p:cNvCxnSpPr>
            <a:cxnSpLocks/>
            <a:stCxn id="229" idx="5"/>
            <a:endCxn id="228" idx="1"/>
          </p:cNvCxnSpPr>
          <p:nvPr/>
        </p:nvCxnSpPr>
        <p:spPr>
          <a:xfrm>
            <a:off x="10029529" y="4287090"/>
            <a:ext cx="1660331" cy="11091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00BAAAD2-05DB-4543-9273-062C0FC5DB88}"/>
              </a:ext>
            </a:extLst>
          </p:cNvPr>
          <p:cNvSpPr txBox="1"/>
          <p:nvPr/>
        </p:nvSpPr>
        <p:spPr>
          <a:xfrm>
            <a:off x="9764093" y="4075085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ACE89349-2CA2-9C46-86BF-FEC7A9DAE8FA}"/>
              </a:ext>
            </a:extLst>
          </p:cNvPr>
          <p:cNvSpPr txBox="1"/>
          <p:nvPr/>
        </p:nvSpPr>
        <p:spPr>
          <a:xfrm>
            <a:off x="10870365" y="5351524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9E8DBA1C-DAC2-0E4F-A1C2-CFAA60277B24}"/>
              </a:ext>
            </a:extLst>
          </p:cNvPr>
          <p:cNvSpPr txBox="1"/>
          <p:nvPr/>
        </p:nvSpPr>
        <p:spPr>
          <a:xfrm>
            <a:off x="10838774" y="4075085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404EADA2-F43B-1A4C-932B-DF219A82D439}"/>
              </a:ext>
            </a:extLst>
          </p:cNvPr>
          <p:cNvSpPr txBox="1"/>
          <p:nvPr/>
        </p:nvSpPr>
        <p:spPr>
          <a:xfrm>
            <a:off x="11601221" y="5366810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BFC6AD37-BF9E-6041-9536-15497A678DB1}"/>
              </a:ext>
            </a:extLst>
          </p:cNvPr>
          <p:cNvSpPr txBox="1"/>
          <p:nvPr/>
        </p:nvSpPr>
        <p:spPr>
          <a:xfrm>
            <a:off x="9632742" y="5681565"/>
            <a:ext cx="1307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3-truss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26632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03973-8B07-5646-9934-E2E040F8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1" y="1576025"/>
            <a:ext cx="7267388" cy="4323123"/>
          </a:xfrm>
          <a:prstGeom prst="rect">
            <a:avLst/>
          </a:prstGeom>
        </p:spPr>
      </p:pic>
      <p:pic>
        <p:nvPicPr>
          <p:cNvPr id="8194" name="Picture 2" descr="Image result for jiawei han">
            <a:extLst>
              <a:ext uri="{FF2B5EF4-FFF2-40B4-BE49-F238E27FC236}">
                <a16:creationId xmlns:a16="http://schemas.microsoft.com/office/drawing/2014/main" id="{88B8E536-88DC-EB44-BF16-4CD01110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94" y="1129821"/>
            <a:ext cx="1188047" cy="15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0017CB-4EE4-A143-A4F5-859D4FE38967}"/>
              </a:ext>
            </a:extLst>
          </p:cNvPr>
          <p:cNvSpPr txBox="1"/>
          <p:nvPr/>
        </p:nvSpPr>
        <p:spPr>
          <a:xfrm>
            <a:off x="8638391" y="2807746"/>
            <a:ext cx="293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Prof.</a:t>
            </a:r>
            <a:r>
              <a:rPr kumimoji="1" lang="zh-CN" altLang="en-US" dirty="0"/>
              <a:t> </a:t>
            </a:r>
            <a:r>
              <a:rPr kumimoji="1" lang="en-US" altLang="zh-CN" dirty="0"/>
              <a:t>Jiawei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</a:t>
            </a:r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B9A9F2D-FFD1-C842-B3CF-E62AC0634044}"/>
              </a:ext>
            </a:extLst>
          </p:cNvPr>
          <p:cNvCxnSpPr>
            <a:stCxn id="8194" idx="1"/>
          </p:cNvCxnSpPr>
          <p:nvPr/>
        </p:nvCxnSpPr>
        <p:spPr>
          <a:xfrm flipH="1">
            <a:off x="7013986" y="1905689"/>
            <a:ext cx="2334408" cy="63311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73F0670-0190-9547-BC75-62D70C2FFE83}"/>
              </a:ext>
            </a:extLst>
          </p:cNvPr>
          <p:cNvSpPr txBox="1"/>
          <p:nvPr/>
        </p:nvSpPr>
        <p:spPr>
          <a:xfrm rot="20604693">
            <a:off x="7040855" y="1796825"/>
            <a:ext cx="2085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</a:rPr>
              <a:t>Input</a:t>
            </a:r>
            <a:r>
              <a:rPr kumimoji="1" lang="zh-CN" altLang="en-US" sz="2000" dirty="0">
                <a:solidFill>
                  <a:srgbClr val="C00000"/>
                </a:solidFill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</a:rPr>
              <a:t>query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4379B08-B0EF-ED41-8CF4-1F6B5999A55A}"/>
              </a:ext>
            </a:extLst>
          </p:cNvPr>
          <p:cNvSpPr txBox="1"/>
          <p:nvPr/>
        </p:nvSpPr>
        <p:spPr>
          <a:xfrm>
            <a:off x="8638391" y="4996676"/>
            <a:ext cx="2936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900" dirty="0"/>
              <a:t>Return</a:t>
            </a:r>
            <a:r>
              <a:rPr kumimoji="1" lang="zh-CN" altLang="en-US" sz="1900" dirty="0"/>
              <a:t> </a:t>
            </a:r>
            <a:r>
              <a:rPr kumimoji="1" lang="en-US" altLang="zh-CN" sz="1900" b="1" dirty="0">
                <a:solidFill>
                  <a:srgbClr val="C00000"/>
                </a:solidFill>
              </a:rPr>
              <a:t>5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communities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contain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Jiawei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Han</a:t>
            </a:r>
            <a:endParaRPr kumimoji="1" lang="zh-CN" altLang="en-US" sz="1900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FC82DF7-F4BA-3540-8C47-8DD3725A181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013986" y="4996676"/>
            <a:ext cx="1624405" cy="33855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graphicFrame>
        <p:nvGraphicFramePr>
          <p:cNvPr id="82" name="表格 5">
            <a:extLst>
              <a:ext uri="{FF2B5EF4-FFF2-40B4-BE49-F238E27FC236}">
                <a16:creationId xmlns:a16="http://schemas.microsoft.com/office/drawing/2014/main" id="{75EDE1E3-1616-ED40-A82E-536A1CE0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539153"/>
              </p:ext>
            </p:extLst>
          </p:nvPr>
        </p:nvGraphicFramePr>
        <p:xfrm>
          <a:off x="709660" y="3184008"/>
          <a:ext cx="10454528" cy="194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08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65338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0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8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7A4240D-BB6F-4D47-819B-CCED5B7B4D9B}"/>
              </a:ext>
            </a:extLst>
          </p:cNvPr>
          <p:cNvSpPr txBox="1"/>
          <p:nvPr/>
        </p:nvSpPr>
        <p:spPr>
          <a:xfrm>
            <a:off x="7060019" y="2844331"/>
            <a:ext cx="5131981" cy="336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从</a:t>
            </a:r>
            <a:r>
              <a:rPr kumimoji="1" lang="en-US" altLang="zh-CN" sz="1800" i="1" dirty="0"/>
              <a:t>k</a:t>
            </a:r>
            <a:r>
              <a:rPr kumimoji="1" lang="en-US" altLang="zh-CN" sz="1800" dirty="0"/>
              <a:t>=3</a:t>
            </a:r>
            <a:r>
              <a:rPr kumimoji="1" lang="zh-CN" altLang="en-US" sz="1800" dirty="0"/>
              <a:t>开始计算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计算每条边的支持度</a:t>
            </a:r>
            <a:r>
              <a:rPr kumimoji="1" lang="en-US" altLang="zh-CN" sz="1800" dirty="0">
                <a:solidFill>
                  <a:srgbClr val="C00000"/>
                </a:solidFill>
              </a:rPr>
              <a:t>support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每条支持度小于</a:t>
            </a:r>
            <a:r>
              <a:rPr kumimoji="1" lang="en-US" altLang="zh-CN" sz="1800" i="1" dirty="0"/>
              <a:t>k</a:t>
            </a:r>
            <a:r>
              <a:rPr kumimoji="1" lang="en-US" altLang="zh-CN" sz="1800" dirty="0"/>
              <a:t>-2</a:t>
            </a:r>
            <a:r>
              <a:rPr kumimoji="1" lang="zh-CN" altLang="en-US" sz="1800" dirty="0"/>
              <a:t>的边都是待删除边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对每条待删除边获取其共同邻居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更新与共同邻居连边的支持度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删除待删边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循环</a:t>
            </a:r>
            <a:r>
              <a:rPr kumimoji="1" lang="en-US" altLang="zh-CN" sz="1800" dirty="0"/>
              <a:t>3-6</a:t>
            </a:r>
            <a:r>
              <a:rPr kumimoji="1" lang="zh-CN" altLang="en-US" sz="1800" dirty="0"/>
              <a:t>直至没有待删边为止</a:t>
            </a:r>
            <a:endParaRPr kumimoji="1" lang="en-US" altLang="zh-CN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zh-CN" altLang="en-US" sz="1800" dirty="0"/>
              <a:t>若图中还有边，则</a:t>
            </a:r>
            <a:r>
              <a:rPr kumimoji="1" lang="en-US" altLang="zh-CN" sz="1800" i="1" dirty="0"/>
              <a:t>k</a:t>
            </a:r>
            <a:r>
              <a:rPr kumimoji="1" lang="en-US" altLang="zh-CN" sz="1800" dirty="0"/>
              <a:t>++</a:t>
            </a:r>
            <a:r>
              <a:rPr kumimoji="1" lang="zh-CN" altLang="en-US" sz="1800" dirty="0"/>
              <a:t>，继续执行</a:t>
            </a:r>
            <a:r>
              <a:rPr kumimoji="1" lang="en-US" altLang="zh-CN" sz="1800" dirty="0"/>
              <a:t>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8A32D5-6495-124D-8540-A8B9AB34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3" y="2367389"/>
            <a:ext cx="6364611" cy="43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E60BED8-7EA1-A840-91AE-AF79E7E322BA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6255DC2-67B0-7F4E-9DEB-EF9AC546173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B10AE95-9C87-D449-8269-46F19A452425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B8F1AE36-678F-C74B-B194-CE78D941649B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DDDF710-D4D8-F045-A434-E6829C982451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5552E76-49D6-334F-8278-7257E5C7A19C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0E0FFB74-CD69-8C4D-8E82-D842A5989D4E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BA586F2-1898-B440-AFFA-A70B5638C302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306B31D5-B801-924C-AF3B-E025447631F0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EA46833-19BE-5447-B565-3A2DE59891E8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84DEAB1-2A26-8147-A4D0-BC05DBA3B653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7B7C209-6F9E-D246-ADCB-FBF152857C35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9E4BB16-0DCF-3549-ACB1-6A86A1BD29FE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A022C44-428E-6F45-8DCD-A68F00336A7A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6E6454D-87CD-3A45-8D3E-87A21B7A927B}"/>
              </a:ext>
            </a:extLst>
          </p:cNvPr>
          <p:cNvSpPr>
            <a:spLocks noChangeAspect="1"/>
          </p:cNvSpPr>
          <p:nvPr/>
        </p:nvSpPr>
        <p:spPr>
          <a:xfrm>
            <a:off x="3641936" y="5364092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3DD9D95C-DBCE-D646-98A1-05DEAAD89336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6771D6D-4084-A44B-A986-793252791A6C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C0C27896-D4A9-BE4A-AEF2-523BAEB15953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06C90794-3E64-A245-8855-9AE8BB3F733F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495904FF-3775-6847-B08C-E09BD859F3D3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B9A19E79-C64D-784C-9B59-62459C12E5A7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4341210F-49A9-6748-87EF-A104EFC18221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AD312B2-0B19-9C48-8940-3C418CD0932D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FD14A618-E1AD-704A-82D6-FAEAFD7AC298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DF2E97F-F842-1740-BB47-628027889BE8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CF79810F-F6BD-7B42-8B4E-EB2762DC10E4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F769C2A6-BABE-E84F-A313-CCA692E0EE50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EAE24CB-493A-0E42-82EC-BFC9837F5F68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55F0BE78-F6C0-EF49-8BCB-E99120525AB2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4F17E54C-BDAE-0747-B67E-136E9DBD1D09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78B5FF6-2B83-4A4B-B395-0789881AB232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1903E5A4-D29F-F741-8396-A00E20765D15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15CEF4A-7F45-0547-A93A-74242B4CD3D1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01ECDBCD-FAED-B540-8F79-805FDCCC499C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E1F76A1-6233-4245-83AD-37BF11876ED5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65A22BD-3F59-1544-8FE4-742E63081874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A9ADA841-4D5A-804D-B01A-C273CCD87B94}"/>
              </a:ext>
            </a:extLst>
          </p:cNvPr>
          <p:cNvCxnSpPr>
            <a:cxnSpLocks/>
            <a:stCxn id="63" idx="6"/>
            <a:endCxn id="73" idx="2"/>
          </p:cNvCxnSpPr>
          <p:nvPr/>
        </p:nvCxnSpPr>
        <p:spPr>
          <a:xfrm flipV="1">
            <a:off x="2605700" y="3161219"/>
            <a:ext cx="928372" cy="214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62ACD49D-2F17-7B40-B7EF-184D32A6D221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D77FBA52-FAB3-7948-97D9-DB6AFDE0DA68}"/>
              </a:ext>
            </a:extLst>
          </p:cNvPr>
          <p:cNvCxnSpPr>
            <a:cxnSpLocks/>
            <a:stCxn id="63" idx="5"/>
            <a:endCxn id="70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97EF65C8-4483-6342-B4C2-7ACBFC9E1D99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ECA48142-9C1C-054C-9304-918EEBD0AB54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4101679" y="4447366"/>
            <a:ext cx="530397" cy="401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8A3C00FF-A4E1-544E-AF6F-56EA1730FE95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9F9CCDAB-4A5F-314C-9BD3-6A501F0C695B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FB7A4CCD-FC15-3D4D-B47F-0342BD685F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59E41B8-13D5-504C-8A8F-D813D0C18AF7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B464A224-6800-CF4A-9AD4-7F7E599515C3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4D5459C0-7833-F64A-A6C4-1EAE4DFF610E}"/>
              </a:ext>
            </a:extLst>
          </p:cNvPr>
          <p:cNvCxnSpPr>
            <a:cxnSpLocks/>
            <a:stCxn id="64" idx="5"/>
            <a:endCxn id="75" idx="1"/>
          </p:cNvCxnSpPr>
          <p:nvPr/>
        </p:nvCxnSpPr>
        <p:spPr>
          <a:xfrm>
            <a:off x="3282561" y="4544937"/>
            <a:ext cx="396256" cy="8560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FE416DF6-4E65-E644-8692-37AA41511C8E}"/>
              </a:ext>
            </a:extLst>
          </p:cNvPr>
          <p:cNvCxnSpPr>
            <a:cxnSpLocks/>
            <a:stCxn id="75" idx="6"/>
            <a:endCxn id="72" idx="3"/>
          </p:cNvCxnSpPr>
          <p:nvPr/>
        </p:nvCxnSpPr>
        <p:spPr>
          <a:xfrm flipV="1">
            <a:off x="3893776" y="4537477"/>
            <a:ext cx="1515586" cy="9525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87E2BB9D-7DB0-5040-90E8-C1BC02ADBFA4}"/>
              </a:ext>
            </a:extLst>
          </p:cNvPr>
          <p:cNvSpPr txBox="1"/>
          <p:nvPr/>
        </p:nvSpPr>
        <p:spPr>
          <a:xfrm>
            <a:off x="3597864" y="53640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0611E8F-FF5D-0E47-B50C-EB9EBAB25210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DFB2FCD4-C853-2947-A494-B05C36D2F5D4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3732206E-EFDC-E04B-9D48-829BD4B02210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BC5B0BB7-C3B2-9A4D-9A5A-B1B9DDEF19A7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26D26F6-AB38-4D40-8D9D-A87F88FCC6B1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E6493236-96DF-1B4E-A1CA-368FAA459F7E}"/>
              </a:ext>
            </a:extLst>
          </p:cNvPr>
          <p:cNvSpPr txBox="1"/>
          <p:nvPr/>
        </p:nvSpPr>
        <p:spPr>
          <a:xfrm>
            <a:off x="6770676" y="2796526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support:</a:t>
            </a:r>
            <a:r>
              <a:rPr kumimoji="1" lang="zh-CN" altLang="en-US" sz="2000" dirty="0"/>
              <a:t> </a:t>
            </a:r>
            <a:r>
              <a:rPr kumimoji="1" lang="zh-CN" altLang="en-US" sz="2000" dirty="0">
                <a:solidFill>
                  <a:srgbClr val="C00000"/>
                </a:solidFill>
              </a:rPr>
              <a:t>一条边所属三角形的个数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2A1B88AB-2806-EF41-86CB-2C486B471776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7379FF2-B445-1B4C-9366-803FDEFBE584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A8005389-B506-9C44-B688-D3BB9CA8D9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F088D4A8-A337-6944-838B-245AF1C3DA68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93C01EAB-A9B2-FA43-8959-194D39C8576C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F4B1A8C-7C61-AC45-8C45-5E44288E9253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880012A-9B11-9645-8864-8B6BC3792942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本框 178">
            <a:extLst>
              <a:ext uri="{FF2B5EF4-FFF2-40B4-BE49-F238E27FC236}">
                <a16:creationId xmlns:a16="http://schemas.microsoft.com/office/drawing/2014/main" id="{5CBE7629-D211-CB43-8396-0C122F37967D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76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E361236-214E-0641-9215-A729EF042BB4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先删除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1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C353F46-98B5-0449-BE0B-5CF83022990B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55AD610-2B70-DE44-9533-673713B34989}"/>
              </a:ext>
            </a:extLst>
          </p:cNvPr>
          <p:cNvSpPr>
            <a:spLocks noChangeAspect="1"/>
          </p:cNvSpPr>
          <p:nvPr/>
        </p:nvSpPr>
        <p:spPr>
          <a:xfrm>
            <a:off x="3641936" y="5364092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92C0AB9D-BFC3-1F4E-A698-4C668BDED631}"/>
              </a:ext>
            </a:extLst>
          </p:cNvPr>
          <p:cNvCxnSpPr>
            <a:cxnSpLocks/>
            <a:stCxn id="63" idx="6"/>
            <a:endCxn id="73" idx="2"/>
          </p:cNvCxnSpPr>
          <p:nvPr/>
        </p:nvCxnSpPr>
        <p:spPr>
          <a:xfrm flipV="1">
            <a:off x="2605700" y="3161219"/>
            <a:ext cx="928372" cy="214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551BD64-D3D1-394E-B657-D10AE620A5A9}"/>
              </a:ext>
            </a:extLst>
          </p:cNvPr>
          <p:cNvCxnSpPr>
            <a:cxnSpLocks/>
            <a:stCxn id="63" idx="5"/>
            <a:endCxn id="70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54C3C787-05F1-6144-9532-FF71470DAB18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42DCA185-5417-1C43-B210-E48A4024D1A6}"/>
              </a:ext>
            </a:extLst>
          </p:cNvPr>
          <p:cNvCxnSpPr>
            <a:cxnSpLocks/>
            <a:stCxn id="70" idx="6"/>
            <a:endCxn id="71" idx="2"/>
          </p:cNvCxnSpPr>
          <p:nvPr/>
        </p:nvCxnSpPr>
        <p:spPr>
          <a:xfrm flipV="1">
            <a:off x="4101679" y="4447366"/>
            <a:ext cx="530397" cy="401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2080DF54-FB4A-1445-8920-FDD68B1BFAA0}"/>
              </a:ext>
            </a:extLst>
          </p:cNvPr>
          <p:cNvCxnSpPr>
            <a:cxnSpLocks/>
            <a:stCxn id="64" idx="5"/>
            <a:endCxn id="75" idx="1"/>
          </p:cNvCxnSpPr>
          <p:nvPr/>
        </p:nvCxnSpPr>
        <p:spPr>
          <a:xfrm>
            <a:off x="3282561" y="4544937"/>
            <a:ext cx="396256" cy="85603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C66E04BD-5E1A-2446-AD6B-6F7DC62C902A}"/>
              </a:ext>
            </a:extLst>
          </p:cNvPr>
          <p:cNvCxnSpPr>
            <a:cxnSpLocks/>
            <a:stCxn id="75" idx="6"/>
            <a:endCxn id="72" idx="3"/>
          </p:cNvCxnSpPr>
          <p:nvPr/>
        </p:nvCxnSpPr>
        <p:spPr>
          <a:xfrm flipV="1">
            <a:off x="3893776" y="4537477"/>
            <a:ext cx="1515586" cy="95253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5683D98-9C97-0749-A2F5-6EB821367770}"/>
              </a:ext>
            </a:extLst>
          </p:cNvPr>
          <p:cNvSpPr txBox="1"/>
          <p:nvPr/>
        </p:nvSpPr>
        <p:spPr>
          <a:xfrm>
            <a:off x="3597864" y="53640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10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40CAC35-1E3A-CD4E-8A58-BDB8DCEFAD5C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BD00B602-47EC-9A4E-A647-5FE41C7AE52D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本框 178">
            <a:extLst>
              <a:ext uri="{FF2B5EF4-FFF2-40B4-BE49-F238E27FC236}">
                <a16:creationId xmlns:a16="http://schemas.microsoft.com/office/drawing/2014/main" id="{1B0D72DE-40C8-BB43-96D1-D8DA159BD2C6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3F734D3C-D188-C642-A240-7D2AD5353AB7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FF9B432A-FC51-2442-AA10-25921F0B01EB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87DB89F8-1E97-EE49-89F1-0E3BB7721DCE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6F6F657-133C-3E43-81D3-D455B6655A8E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2D5D33D0-5DA3-A141-B076-E95ECC834ED5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6FF3117-9C31-4242-AD25-28E25F0406F2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58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C353F46-98B5-0449-BE0B-5CF83022990B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551BD64-D3D1-394E-B657-D10AE620A5A9}"/>
              </a:ext>
            </a:extLst>
          </p:cNvPr>
          <p:cNvCxnSpPr>
            <a:cxnSpLocks/>
            <a:stCxn id="63" idx="5"/>
            <a:endCxn id="70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54C3C787-05F1-6144-9532-FF71470DAB18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40CAC35-1E3A-CD4E-8A58-BDB8DCEFAD5C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7B27814-13C1-5041-89CD-F17279B7EE69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先删除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1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6F35FB12-927A-D14E-A2D9-893BFABE9C1B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2F326802-B35D-974E-8218-3286886CC404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2B470401-397F-C241-A865-B49815E056A0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5D7BD586-AB50-8841-A859-2EBEE00E2AB6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2B3DCA97-C228-AA4A-9C62-5077292C899B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D90225CF-E20E-504D-B9FE-85CB780A8E01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B0451C18-BAC7-4642-B767-818BCF867169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574800FC-B484-A348-9FA2-932AF8D80D13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348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C353F46-98B5-0449-BE0B-5CF83022990B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551BD64-D3D1-394E-B657-D10AE620A5A9}"/>
              </a:ext>
            </a:extLst>
          </p:cNvPr>
          <p:cNvCxnSpPr>
            <a:cxnSpLocks/>
            <a:stCxn id="63" idx="5"/>
            <a:endCxn id="70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54C3C787-05F1-6144-9532-FF71470DAB18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40CAC35-1E3A-CD4E-8A58-BDB8DCEFAD5C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先删除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1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  <p:graphicFrame>
        <p:nvGraphicFramePr>
          <p:cNvPr id="60" name="表格 5">
            <a:extLst>
              <a:ext uri="{FF2B5EF4-FFF2-40B4-BE49-F238E27FC236}">
                <a16:creationId xmlns:a16="http://schemas.microsoft.com/office/drawing/2014/main" id="{5A96A8BF-126C-5342-9475-FAA1703A2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272615"/>
              </p:ext>
            </p:extLst>
          </p:nvPr>
        </p:nvGraphicFramePr>
        <p:xfrm>
          <a:off x="762723" y="4673112"/>
          <a:ext cx="10454528" cy="194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08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65338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0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0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C353F46-98B5-0449-BE0B-5CF83022990B}"/>
              </a:ext>
            </a:extLst>
          </p:cNvPr>
          <p:cNvSpPr>
            <a:spLocks noChangeAspect="1"/>
          </p:cNvSpPr>
          <p:nvPr/>
        </p:nvSpPr>
        <p:spPr>
          <a:xfrm>
            <a:off x="3849839" y="432545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551BD64-D3D1-394E-B657-D10AE620A5A9}"/>
              </a:ext>
            </a:extLst>
          </p:cNvPr>
          <p:cNvCxnSpPr>
            <a:cxnSpLocks/>
            <a:stCxn id="63" idx="5"/>
            <a:endCxn id="70" idx="2"/>
          </p:cNvCxnSpPr>
          <p:nvPr/>
        </p:nvCxnSpPr>
        <p:spPr>
          <a:xfrm>
            <a:off x="2568819" y="3252400"/>
            <a:ext cx="1281020" cy="11989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54C3C787-05F1-6144-9532-FF71470DAB18}"/>
              </a:ext>
            </a:extLst>
          </p:cNvPr>
          <p:cNvCxnSpPr>
            <a:cxnSpLocks/>
            <a:stCxn id="64" idx="6"/>
            <a:endCxn id="70" idx="2"/>
          </p:cNvCxnSpPr>
          <p:nvPr/>
        </p:nvCxnSpPr>
        <p:spPr>
          <a:xfrm flipV="1">
            <a:off x="3319442" y="4451379"/>
            <a:ext cx="530397" cy="45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40CAC35-1E3A-CD4E-8A58-BDB8DCEFAD5C}"/>
              </a:ext>
            </a:extLst>
          </p:cNvPr>
          <p:cNvSpPr txBox="1"/>
          <p:nvPr/>
        </p:nvSpPr>
        <p:spPr>
          <a:xfrm>
            <a:off x="3790315" y="4325459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再删除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2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44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再删除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2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31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再删除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2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  <p:graphicFrame>
        <p:nvGraphicFramePr>
          <p:cNvPr id="58" name="表格 5">
            <a:extLst>
              <a:ext uri="{FF2B5EF4-FFF2-40B4-BE49-F238E27FC236}">
                <a16:creationId xmlns:a16="http://schemas.microsoft.com/office/drawing/2014/main" id="{782216E6-753E-254F-BE1F-A8DE07122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19713"/>
              </p:ext>
            </p:extLst>
          </p:nvPr>
        </p:nvGraphicFramePr>
        <p:xfrm>
          <a:off x="762723" y="4673112"/>
          <a:ext cx="10454528" cy="194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08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65338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0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24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再删除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3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595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26632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C6685B-96CA-CC46-B48E-639A54798C4A}"/>
              </a:ext>
            </a:extLst>
          </p:cNvPr>
          <p:cNvSpPr/>
          <p:nvPr/>
        </p:nvSpPr>
        <p:spPr>
          <a:xfrm>
            <a:off x="893838" y="1641122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Event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Planning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A795F02-7728-C04B-BB28-66A573AA84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497649" y="20445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BFCBF10-4D3F-4E46-9B13-C129DE4D7E40}"/>
              </a:ext>
            </a:extLst>
          </p:cNvPr>
          <p:cNvCxnSpPr>
            <a:cxnSpLocks/>
          </p:cNvCxnSpPr>
          <p:nvPr/>
        </p:nvCxnSpPr>
        <p:spPr>
          <a:xfrm>
            <a:off x="5078563" y="1261231"/>
            <a:ext cx="0" cy="14759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81A7CB8-B43F-0249-9087-A09B04562CD0}"/>
              </a:ext>
            </a:extLst>
          </p:cNvPr>
          <p:cNvCxnSpPr>
            <a:cxnSpLocks/>
          </p:cNvCxnSpPr>
          <p:nvPr/>
        </p:nvCxnSpPr>
        <p:spPr>
          <a:xfrm>
            <a:off x="5072213" y="126881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2849F0-8984-594D-B727-41B6295A87F0}"/>
              </a:ext>
            </a:extLst>
          </p:cNvPr>
          <p:cNvSpPr txBox="1"/>
          <p:nvPr/>
        </p:nvSpPr>
        <p:spPr>
          <a:xfrm>
            <a:off x="5659477" y="1076565"/>
            <a:ext cx="5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“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close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organizers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B1B2218-5D56-4447-A172-F82D47BFB443}"/>
              </a:ext>
            </a:extLst>
          </p:cNvPr>
          <p:cNvCxnSpPr>
            <a:cxnSpLocks/>
          </p:cNvCxnSpPr>
          <p:nvPr/>
        </p:nvCxnSpPr>
        <p:spPr>
          <a:xfrm>
            <a:off x="5074141" y="17337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DDD081C-9B3D-AB49-AA31-A326CB8F8ACA}"/>
              </a:ext>
            </a:extLst>
          </p:cNvPr>
          <p:cNvSpPr txBox="1"/>
          <p:nvPr/>
        </p:nvSpPr>
        <p:spPr>
          <a:xfrm>
            <a:off x="5659476" y="1549068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Everyone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know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sufficiently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many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party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2C0D849-C334-C645-B1D8-5E9FE2DC8E0E}"/>
              </a:ext>
            </a:extLst>
          </p:cNvPr>
          <p:cNvCxnSpPr>
            <a:cxnSpLocks/>
          </p:cNvCxnSpPr>
          <p:nvPr/>
        </p:nvCxnSpPr>
        <p:spPr>
          <a:xfrm>
            <a:off x="5078563" y="222179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A32DE3-5224-524A-8EF9-9E514A304EDD}"/>
              </a:ext>
            </a:extLst>
          </p:cNvPr>
          <p:cNvSpPr txBox="1"/>
          <p:nvPr/>
        </p:nvSpPr>
        <p:spPr>
          <a:xfrm>
            <a:off x="5659477" y="2009809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Graph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connected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AE12504-439D-7F4F-BAF8-AAC08AC92CFD}"/>
              </a:ext>
            </a:extLst>
          </p:cNvPr>
          <p:cNvCxnSpPr>
            <a:cxnSpLocks/>
          </p:cNvCxnSpPr>
          <p:nvPr/>
        </p:nvCxnSpPr>
        <p:spPr>
          <a:xfrm>
            <a:off x="5078563" y="273718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5758FFE-00A3-954D-A5D3-466CCCA8AEA5}"/>
              </a:ext>
            </a:extLst>
          </p:cNvPr>
          <p:cNvSpPr txBox="1"/>
          <p:nvPr/>
        </p:nvSpPr>
        <p:spPr>
          <a:xfrm>
            <a:off x="5659477" y="2513624"/>
            <a:ext cx="619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#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not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be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small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or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large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D5C7AA0-C967-5047-98DF-A2440EC7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93" y="3235111"/>
            <a:ext cx="3212603" cy="33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A4545-707B-A845-A124-D588FADAB411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decomposition: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/>
              <a:t>find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all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nodes’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trussness</a:t>
            </a:r>
            <a:endParaRPr kumimoji="1" lang="zh-CN" altLang="en-US" sz="2200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2FF3A51-04BD-6E4B-B487-8CE61CD2E624}"/>
              </a:ext>
            </a:extLst>
          </p:cNvPr>
          <p:cNvSpPr txBox="1"/>
          <p:nvPr/>
        </p:nvSpPr>
        <p:spPr>
          <a:xfrm>
            <a:off x="365433" y="1815232"/>
            <a:ext cx="542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 err="1"/>
              <a:t>trussness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一个节点</a:t>
            </a:r>
            <a:r>
              <a:rPr kumimoji="1" lang="zh-CN" altLang="en-US" sz="2000" dirty="0">
                <a:solidFill>
                  <a:srgbClr val="7030A0"/>
                </a:solidFill>
              </a:rPr>
              <a:t>所属最大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en-US" altLang="zh-CN" sz="2000" dirty="0">
                <a:solidFill>
                  <a:srgbClr val="7030A0"/>
                </a:solidFill>
              </a:rPr>
              <a:t>-truss</a:t>
            </a:r>
            <a:r>
              <a:rPr kumimoji="1" lang="zh-CN" altLang="en-US" sz="2000" dirty="0">
                <a:solidFill>
                  <a:srgbClr val="7030A0"/>
                </a:solidFill>
              </a:rPr>
              <a:t>的</a:t>
            </a:r>
            <a:r>
              <a:rPr kumimoji="1" lang="en-US" altLang="zh-CN" sz="2000" i="1" dirty="0">
                <a:solidFill>
                  <a:srgbClr val="7030A0"/>
                </a:solidFill>
              </a:rPr>
              <a:t>k</a:t>
            </a:r>
            <a:r>
              <a:rPr kumimoji="1" lang="zh-CN" altLang="en-US" sz="2000" dirty="0">
                <a:solidFill>
                  <a:srgbClr val="7030A0"/>
                </a:solidFill>
              </a:rPr>
              <a:t>值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FB3AF2A-DCDC-944F-818F-604E2DEA4FA0}"/>
              </a:ext>
            </a:extLst>
          </p:cNvPr>
          <p:cNvSpPr>
            <a:spLocks noChangeAspect="1"/>
          </p:cNvSpPr>
          <p:nvPr/>
        </p:nvSpPr>
        <p:spPr>
          <a:xfrm>
            <a:off x="510883" y="4312397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8A53258-3742-9440-9927-52CCAE9092D4}"/>
              </a:ext>
            </a:extLst>
          </p:cNvPr>
          <p:cNvSpPr>
            <a:spLocks noChangeAspect="1"/>
          </p:cNvSpPr>
          <p:nvPr/>
        </p:nvSpPr>
        <p:spPr>
          <a:xfrm>
            <a:off x="1131116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2</a:t>
            </a:r>
            <a:endParaRPr kumimoji="1" lang="zh-CN" altLang="en-US" sz="11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BFDB846-1ED1-4A4E-A731-7CCF59412461}"/>
              </a:ext>
            </a:extLst>
          </p:cNvPr>
          <p:cNvSpPr>
            <a:spLocks noChangeAspect="1"/>
          </p:cNvSpPr>
          <p:nvPr/>
        </p:nvSpPr>
        <p:spPr>
          <a:xfrm>
            <a:off x="2353860" y="303744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8</a:t>
            </a:r>
            <a:endParaRPr kumimoji="1" lang="zh-CN" altLang="en-US" sz="11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008E65B3-D6E2-5C4E-9FFE-61F927CDB00A}"/>
              </a:ext>
            </a:extLst>
          </p:cNvPr>
          <p:cNvSpPr>
            <a:spLocks noChangeAspect="1"/>
          </p:cNvSpPr>
          <p:nvPr/>
        </p:nvSpPr>
        <p:spPr>
          <a:xfrm>
            <a:off x="3067602" y="432997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9</a:t>
            </a:r>
            <a:endParaRPr kumimoji="1" lang="zh-CN" altLang="en-US" sz="11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01C85573-324A-D147-9B85-F7B73192EBA6}"/>
              </a:ext>
            </a:extLst>
          </p:cNvPr>
          <p:cNvSpPr>
            <a:spLocks noChangeAspect="1"/>
          </p:cNvSpPr>
          <p:nvPr/>
        </p:nvSpPr>
        <p:spPr>
          <a:xfrm>
            <a:off x="1131116" y="370712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3</a:t>
            </a:r>
            <a:endParaRPr kumimoji="1" lang="zh-CN" altLang="en-US" sz="11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DE889D6C-54C2-4442-961F-7C87646E2AAA}"/>
              </a:ext>
            </a:extLst>
          </p:cNvPr>
          <p:cNvSpPr>
            <a:spLocks noChangeAspect="1"/>
          </p:cNvSpPr>
          <p:nvPr/>
        </p:nvSpPr>
        <p:spPr>
          <a:xfrm>
            <a:off x="2353860" y="370010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7</a:t>
            </a:r>
            <a:endParaRPr kumimoji="1" lang="zh-CN" altLang="en-US" sz="11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8971593-0800-0A4B-B7AE-3AC93E214B75}"/>
              </a:ext>
            </a:extLst>
          </p:cNvPr>
          <p:cNvSpPr>
            <a:spLocks noChangeAspect="1"/>
          </p:cNvSpPr>
          <p:nvPr/>
        </p:nvSpPr>
        <p:spPr>
          <a:xfrm>
            <a:off x="1779701" y="4699183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5</a:t>
            </a:r>
            <a:endParaRPr kumimoji="1" lang="zh-CN" altLang="en-US" sz="11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E4FAC03-EDBF-C448-95A7-3D2199274BC0}"/>
              </a:ext>
            </a:extLst>
          </p:cNvPr>
          <p:cNvSpPr>
            <a:spLocks noChangeAspect="1"/>
          </p:cNvSpPr>
          <p:nvPr/>
        </p:nvSpPr>
        <p:spPr>
          <a:xfrm>
            <a:off x="1237446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4</a:t>
            </a:r>
            <a:endParaRPr kumimoji="1"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BC5999B-9761-8D4E-A6BF-9571FA8BBE53}"/>
              </a:ext>
            </a:extLst>
          </p:cNvPr>
          <p:cNvSpPr>
            <a:spLocks noChangeAspect="1"/>
          </p:cNvSpPr>
          <p:nvPr/>
        </p:nvSpPr>
        <p:spPr>
          <a:xfrm>
            <a:off x="2332594" y="5367071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6</a:t>
            </a:r>
            <a:endParaRPr kumimoji="1" lang="zh-CN" altLang="en-US" sz="1100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1CE17CC-30AD-B843-938A-759D10303F37}"/>
              </a:ext>
            </a:extLst>
          </p:cNvPr>
          <p:cNvSpPr>
            <a:spLocks noChangeAspect="1"/>
          </p:cNvSpPr>
          <p:nvPr/>
        </p:nvSpPr>
        <p:spPr>
          <a:xfrm>
            <a:off x="4632076" y="4321446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A55A662-8EEC-5A43-9698-4AC67801E1A8}"/>
              </a:ext>
            </a:extLst>
          </p:cNvPr>
          <p:cNvSpPr>
            <a:spLocks noChangeAspect="1"/>
          </p:cNvSpPr>
          <p:nvPr/>
        </p:nvSpPr>
        <p:spPr>
          <a:xfrm>
            <a:off x="5372481" y="4322518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F172C19-0496-9044-951A-CB8BA87722F5}"/>
              </a:ext>
            </a:extLst>
          </p:cNvPr>
          <p:cNvSpPr>
            <a:spLocks noChangeAspect="1"/>
          </p:cNvSpPr>
          <p:nvPr/>
        </p:nvSpPr>
        <p:spPr>
          <a:xfrm>
            <a:off x="3534072" y="3035299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42DD677-66A4-F649-9F38-15C5981D007C}"/>
              </a:ext>
            </a:extLst>
          </p:cNvPr>
          <p:cNvSpPr>
            <a:spLocks noChangeAspect="1"/>
          </p:cNvSpPr>
          <p:nvPr/>
        </p:nvSpPr>
        <p:spPr>
          <a:xfrm>
            <a:off x="4609630" y="3034285"/>
            <a:ext cx="251840" cy="2518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7F37896-E03C-B342-8656-0F8A786691A9}"/>
              </a:ext>
            </a:extLst>
          </p:cNvPr>
          <p:cNvCxnSpPr>
            <a:cxnSpLocks/>
            <a:stCxn id="61" idx="6"/>
            <a:endCxn id="62" idx="3"/>
          </p:cNvCxnSpPr>
          <p:nvPr/>
        </p:nvCxnSpPr>
        <p:spPr>
          <a:xfrm flipV="1">
            <a:off x="762723" y="3252400"/>
            <a:ext cx="405274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6311DC0-C94E-A34F-A952-D2705FFA8B7E}"/>
              </a:ext>
            </a:extLst>
          </p:cNvPr>
          <p:cNvCxnSpPr>
            <a:cxnSpLocks/>
            <a:stCxn id="63" idx="2"/>
            <a:endCxn id="62" idx="6"/>
          </p:cNvCxnSpPr>
          <p:nvPr/>
        </p:nvCxnSpPr>
        <p:spPr>
          <a:xfrm flipH="1">
            <a:off x="1382956" y="316336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A1DCC267-515D-B847-9750-6FD42299CB56}"/>
              </a:ext>
            </a:extLst>
          </p:cNvPr>
          <p:cNvCxnSpPr>
            <a:cxnSpLocks/>
            <a:stCxn id="65" idx="0"/>
            <a:endCxn id="62" idx="4"/>
          </p:cNvCxnSpPr>
          <p:nvPr/>
        </p:nvCxnSpPr>
        <p:spPr>
          <a:xfrm flipV="1">
            <a:off x="1257036" y="3289281"/>
            <a:ext cx="0" cy="41784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9BE0AA8-F41F-6048-9D1C-77A4FB6BBF75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V="1">
            <a:off x="2479780" y="3289281"/>
            <a:ext cx="0" cy="410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E78C740E-8D55-0A4C-B26D-0F16C708C639}"/>
              </a:ext>
            </a:extLst>
          </p:cNvPr>
          <p:cNvCxnSpPr>
            <a:cxnSpLocks/>
            <a:stCxn id="65" idx="6"/>
            <a:endCxn id="66" idx="2"/>
          </p:cNvCxnSpPr>
          <p:nvPr/>
        </p:nvCxnSpPr>
        <p:spPr>
          <a:xfrm flipV="1">
            <a:off x="1382956" y="3826026"/>
            <a:ext cx="970904" cy="70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6111956F-0410-B74E-B15F-E82D3A2E536C}"/>
              </a:ext>
            </a:extLst>
          </p:cNvPr>
          <p:cNvCxnSpPr>
            <a:cxnSpLocks/>
            <a:stCxn id="61" idx="6"/>
            <a:endCxn id="63" idx="3"/>
          </p:cNvCxnSpPr>
          <p:nvPr/>
        </p:nvCxnSpPr>
        <p:spPr>
          <a:xfrm flipV="1">
            <a:off x="762723" y="3252400"/>
            <a:ext cx="1628018" cy="1185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2CBDDB03-A280-9A4B-9380-6F0F3743CE99}"/>
              </a:ext>
            </a:extLst>
          </p:cNvPr>
          <p:cNvCxnSpPr>
            <a:cxnSpLocks/>
            <a:stCxn id="61" idx="6"/>
            <a:endCxn id="65" idx="3"/>
          </p:cNvCxnSpPr>
          <p:nvPr/>
        </p:nvCxnSpPr>
        <p:spPr>
          <a:xfrm flipV="1">
            <a:off x="762723" y="3922082"/>
            <a:ext cx="405274" cy="516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2C0D3146-2644-6845-BB5B-87764EFF3FFF}"/>
              </a:ext>
            </a:extLst>
          </p:cNvPr>
          <p:cNvCxnSpPr>
            <a:cxnSpLocks/>
            <a:stCxn id="61" idx="6"/>
            <a:endCxn id="66" idx="3"/>
          </p:cNvCxnSpPr>
          <p:nvPr/>
        </p:nvCxnSpPr>
        <p:spPr>
          <a:xfrm flipV="1">
            <a:off x="762723" y="3915065"/>
            <a:ext cx="1628018" cy="5232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DBEC2793-095D-C547-8F11-B04367C2730B}"/>
              </a:ext>
            </a:extLst>
          </p:cNvPr>
          <p:cNvCxnSpPr>
            <a:cxnSpLocks/>
            <a:stCxn id="65" idx="5"/>
            <a:endCxn id="64" idx="2"/>
          </p:cNvCxnSpPr>
          <p:nvPr/>
        </p:nvCxnSpPr>
        <p:spPr>
          <a:xfrm>
            <a:off x="1346075" y="3922082"/>
            <a:ext cx="1721527" cy="5338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BC8A453-05D7-7E4F-9D7B-168E3E10B15F}"/>
              </a:ext>
            </a:extLst>
          </p:cNvPr>
          <p:cNvCxnSpPr>
            <a:cxnSpLocks/>
            <a:stCxn id="62" idx="5"/>
            <a:endCxn id="64" idx="2"/>
          </p:cNvCxnSpPr>
          <p:nvPr/>
        </p:nvCxnSpPr>
        <p:spPr>
          <a:xfrm>
            <a:off x="1346075" y="3252400"/>
            <a:ext cx="1721527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7CB51B17-B85B-CA42-B058-C698249FC65E}"/>
              </a:ext>
            </a:extLst>
          </p:cNvPr>
          <p:cNvCxnSpPr>
            <a:cxnSpLocks/>
            <a:stCxn id="63" idx="5"/>
            <a:endCxn id="64" idx="2"/>
          </p:cNvCxnSpPr>
          <p:nvPr/>
        </p:nvCxnSpPr>
        <p:spPr>
          <a:xfrm>
            <a:off x="2568819" y="3252400"/>
            <a:ext cx="498783" cy="12034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6781BF0E-6DCB-584C-ACEA-6269AF886992}"/>
              </a:ext>
            </a:extLst>
          </p:cNvPr>
          <p:cNvCxnSpPr>
            <a:cxnSpLocks/>
            <a:stCxn id="66" idx="5"/>
            <a:endCxn id="64" idx="2"/>
          </p:cNvCxnSpPr>
          <p:nvPr/>
        </p:nvCxnSpPr>
        <p:spPr>
          <a:xfrm>
            <a:off x="2568819" y="3915065"/>
            <a:ext cx="498783" cy="5408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33E3A303-B1A7-1E48-AA98-720CE36AEDFF}"/>
              </a:ext>
            </a:extLst>
          </p:cNvPr>
          <p:cNvCxnSpPr>
            <a:cxnSpLocks/>
            <a:stCxn id="61" idx="6"/>
            <a:endCxn id="67" idx="2"/>
          </p:cNvCxnSpPr>
          <p:nvPr/>
        </p:nvCxnSpPr>
        <p:spPr>
          <a:xfrm>
            <a:off x="762723" y="4438317"/>
            <a:ext cx="1016978" cy="38678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D8B5CD65-F09F-1640-B3AB-A8AD6896AC66}"/>
              </a:ext>
            </a:extLst>
          </p:cNvPr>
          <p:cNvCxnSpPr>
            <a:cxnSpLocks/>
            <a:stCxn id="67" idx="6"/>
            <a:endCxn id="64" idx="2"/>
          </p:cNvCxnSpPr>
          <p:nvPr/>
        </p:nvCxnSpPr>
        <p:spPr>
          <a:xfrm flipV="1">
            <a:off x="2031541" y="4455898"/>
            <a:ext cx="1036061" cy="3692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D918A419-5F0F-744D-B34B-D7838C14C75F}"/>
              </a:ext>
            </a:extLst>
          </p:cNvPr>
          <p:cNvCxnSpPr>
            <a:cxnSpLocks/>
            <a:stCxn id="67" idx="5"/>
            <a:endCxn id="69" idx="1"/>
          </p:cNvCxnSpPr>
          <p:nvPr/>
        </p:nvCxnSpPr>
        <p:spPr>
          <a:xfrm>
            <a:off x="1994660" y="4914142"/>
            <a:ext cx="374815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283BF06A-5D9B-294F-9E56-5229AA54F063}"/>
              </a:ext>
            </a:extLst>
          </p:cNvPr>
          <p:cNvCxnSpPr>
            <a:cxnSpLocks/>
            <a:stCxn id="67" idx="3"/>
            <a:endCxn id="68" idx="7"/>
          </p:cNvCxnSpPr>
          <p:nvPr/>
        </p:nvCxnSpPr>
        <p:spPr>
          <a:xfrm flipH="1">
            <a:off x="1452405" y="4914142"/>
            <a:ext cx="364177" cy="48981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F2B81EDB-D5DF-DB42-A05C-BB521640B999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762723" y="4438317"/>
            <a:ext cx="1569871" cy="10546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2E56AD61-D7A9-B847-A26E-A5E004CC63A4}"/>
              </a:ext>
            </a:extLst>
          </p:cNvPr>
          <p:cNvCxnSpPr>
            <a:cxnSpLocks/>
            <a:stCxn id="61" idx="6"/>
            <a:endCxn id="68" idx="0"/>
          </p:cNvCxnSpPr>
          <p:nvPr/>
        </p:nvCxnSpPr>
        <p:spPr>
          <a:xfrm>
            <a:off x="762723" y="4438317"/>
            <a:ext cx="600643" cy="9287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1779EA04-AA59-6E41-8339-82FE1C938CC7}"/>
              </a:ext>
            </a:extLst>
          </p:cNvPr>
          <p:cNvCxnSpPr>
            <a:cxnSpLocks/>
            <a:stCxn id="68" idx="6"/>
            <a:endCxn id="64" idx="2"/>
          </p:cNvCxnSpPr>
          <p:nvPr/>
        </p:nvCxnSpPr>
        <p:spPr>
          <a:xfrm flipV="1">
            <a:off x="1489286" y="4455898"/>
            <a:ext cx="1578316" cy="10370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961656C-11B5-0247-B5A9-6A1606DD3D0C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1489286" y="5492991"/>
            <a:ext cx="8433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8DE11AE8-112A-1C42-8168-70347355B071}"/>
              </a:ext>
            </a:extLst>
          </p:cNvPr>
          <p:cNvCxnSpPr>
            <a:cxnSpLocks/>
            <a:stCxn id="69" idx="7"/>
            <a:endCxn id="64" idx="2"/>
          </p:cNvCxnSpPr>
          <p:nvPr/>
        </p:nvCxnSpPr>
        <p:spPr>
          <a:xfrm flipV="1">
            <a:off x="2547553" y="4455898"/>
            <a:ext cx="520049" cy="9480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F315AB5C-B653-A942-B08C-6372BD015B46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785912" y="3160205"/>
            <a:ext cx="823718" cy="10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DBA7AEE8-B69D-824B-A225-7017DF32BB89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>
            <a:off x="4883916" y="4447366"/>
            <a:ext cx="488565" cy="10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5F675BFD-7DA6-1948-8CF0-DF872F18E553}"/>
              </a:ext>
            </a:extLst>
          </p:cNvPr>
          <p:cNvCxnSpPr>
            <a:cxnSpLocks/>
            <a:stCxn id="73" idx="5"/>
            <a:endCxn id="71" idx="2"/>
          </p:cNvCxnSpPr>
          <p:nvPr/>
        </p:nvCxnSpPr>
        <p:spPr>
          <a:xfrm>
            <a:off x="3749031" y="3250258"/>
            <a:ext cx="883045" cy="1197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2AD75836-BF51-E94F-95BB-A8A9576DEB74}"/>
              </a:ext>
            </a:extLst>
          </p:cNvPr>
          <p:cNvCxnSpPr>
            <a:cxnSpLocks/>
            <a:stCxn id="74" idx="5"/>
            <a:endCxn id="72" idx="0"/>
          </p:cNvCxnSpPr>
          <p:nvPr/>
        </p:nvCxnSpPr>
        <p:spPr>
          <a:xfrm>
            <a:off x="4824589" y="3249244"/>
            <a:ext cx="673812" cy="10732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99C932A-2344-2046-BBEC-D99ABBD91CB4}"/>
              </a:ext>
            </a:extLst>
          </p:cNvPr>
          <p:cNvCxnSpPr>
            <a:cxnSpLocks/>
            <a:stCxn id="74" idx="4"/>
            <a:endCxn id="71" idx="0"/>
          </p:cNvCxnSpPr>
          <p:nvPr/>
        </p:nvCxnSpPr>
        <p:spPr>
          <a:xfrm>
            <a:off x="4735550" y="3286125"/>
            <a:ext cx="22446" cy="103532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5C17C3-3CE9-6049-9D9A-A90A4389CE36}"/>
              </a:ext>
            </a:extLst>
          </p:cNvPr>
          <p:cNvCxnSpPr>
            <a:cxnSpLocks/>
            <a:stCxn id="73" idx="5"/>
            <a:endCxn id="72" idx="1"/>
          </p:cNvCxnSpPr>
          <p:nvPr/>
        </p:nvCxnSpPr>
        <p:spPr>
          <a:xfrm>
            <a:off x="3749031" y="3250258"/>
            <a:ext cx="1660331" cy="11091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14C3178-4116-7243-81EE-8F13A62E6A18}"/>
              </a:ext>
            </a:extLst>
          </p:cNvPr>
          <p:cNvSpPr txBox="1"/>
          <p:nvPr/>
        </p:nvSpPr>
        <p:spPr>
          <a:xfrm>
            <a:off x="3483595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12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A7A8238-EA1E-EF45-8132-3752982A43BD}"/>
              </a:ext>
            </a:extLst>
          </p:cNvPr>
          <p:cNvSpPr txBox="1"/>
          <p:nvPr/>
        </p:nvSpPr>
        <p:spPr>
          <a:xfrm>
            <a:off x="4589867" y="4314692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13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321FB92-33B3-2542-A056-EB617B8207C2}"/>
              </a:ext>
            </a:extLst>
          </p:cNvPr>
          <p:cNvSpPr txBox="1"/>
          <p:nvPr/>
        </p:nvSpPr>
        <p:spPr>
          <a:xfrm>
            <a:off x="4558276" y="3038253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14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03EBD62-123D-2749-A584-9D549868D68D}"/>
              </a:ext>
            </a:extLst>
          </p:cNvPr>
          <p:cNvSpPr txBox="1"/>
          <p:nvPr/>
        </p:nvSpPr>
        <p:spPr>
          <a:xfrm>
            <a:off x="5320723" y="4329978"/>
            <a:ext cx="466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15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7D09CC-5F19-9743-9B52-04208F0C7E80}"/>
              </a:ext>
            </a:extLst>
          </p:cNvPr>
          <p:cNvSpPr txBox="1"/>
          <p:nvPr/>
        </p:nvSpPr>
        <p:spPr>
          <a:xfrm>
            <a:off x="6865400" y="2894574"/>
            <a:ext cx="4281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/>
              <a:t>k</a:t>
            </a:r>
            <a:r>
              <a:rPr kumimoji="1" lang="zh-CN" altLang="en-US" sz="2000" i="1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：</a:t>
            </a:r>
            <a:r>
              <a:rPr kumimoji="1" lang="zh-CN" altLang="en-US" sz="2000" dirty="0">
                <a:solidFill>
                  <a:srgbClr val="C00000"/>
                </a:solidFill>
              </a:rPr>
              <a:t>再删除</a:t>
            </a:r>
            <a:r>
              <a:rPr kumimoji="1" lang="en-US" altLang="zh-CN" sz="2000" dirty="0">
                <a:solidFill>
                  <a:srgbClr val="C00000"/>
                </a:solidFill>
              </a:rPr>
              <a:t>support</a:t>
            </a:r>
            <a:r>
              <a:rPr kumimoji="1" lang="zh-CN" altLang="en-US" sz="2000" dirty="0">
                <a:solidFill>
                  <a:srgbClr val="C00000"/>
                </a:solidFill>
              </a:rPr>
              <a:t>小于</a:t>
            </a:r>
            <a:r>
              <a:rPr kumimoji="1" lang="en-US" altLang="zh-CN" sz="2000" dirty="0">
                <a:solidFill>
                  <a:srgbClr val="C00000"/>
                </a:solidFill>
              </a:rPr>
              <a:t>3</a:t>
            </a:r>
            <a:r>
              <a:rPr kumimoji="1" lang="zh-CN" altLang="en-US" sz="2000" dirty="0">
                <a:solidFill>
                  <a:srgbClr val="C00000"/>
                </a:solidFill>
              </a:rPr>
              <a:t>的边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62BBAF60-DEB0-F041-8802-B25CEC64AC59}"/>
              </a:ext>
            </a:extLst>
          </p:cNvPr>
          <p:cNvCxnSpPr>
            <a:cxnSpLocks/>
          </p:cNvCxnSpPr>
          <p:nvPr/>
        </p:nvCxnSpPr>
        <p:spPr>
          <a:xfrm flipH="1">
            <a:off x="7372631" y="4189481"/>
            <a:ext cx="97090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851885C-F26F-714D-AB9E-FA40027BF33D}"/>
              </a:ext>
            </a:extLst>
          </p:cNvPr>
          <p:cNvSpPr txBox="1"/>
          <p:nvPr/>
        </p:nvSpPr>
        <p:spPr>
          <a:xfrm>
            <a:off x="8442251" y="3991666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support=2</a:t>
            </a:r>
            <a:endParaRPr kumimoji="1" lang="zh-CN" altLang="en-US" sz="2000" dirty="0"/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32D06F13-D4BC-4747-B975-C3147E2A73C2}"/>
              </a:ext>
            </a:extLst>
          </p:cNvPr>
          <p:cNvCxnSpPr>
            <a:cxnSpLocks/>
          </p:cNvCxnSpPr>
          <p:nvPr/>
        </p:nvCxnSpPr>
        <p:spPr>
          <a:xfrm flipH="1">
            <a:off x="7372631" y="4670882"/>
            <a:ext cx="970904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44EB1E1-2669-3740-9E3A-47CD0B69D709}"/>
              </a:ext>
            </a:extLst>
          </p:cNvPr>
          <p:cNvSpPr txBox="1"/>
          <p:nvPr/>
        </p:nvSpPr>
        <p:spPr>
          <a:xfrm>
            <a:off x="8442251" y="4473067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support=1</a:t>
            </a:r>
            <a:endParaRPr kumimoji="1" lang="zh-CN" altLang="en-US" sz="2000" dirty="0"/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3D4E1BC-9DB8-9E4A-B307-8DE148653F78}"/>
              </a:ext>
            </a:extLst>
          </p:cNvPr>
          <p:cNvCxnSpPr>
            <a:cxnSpLocks/>
          </p:cNvCxnSpPr>
          <p:nvPr/>
        </p:nvCxnSpPr>
        <p:spPr>
          <a:xfrm flipH="1">
            <a:off x="7372631" y="5161797"/>
            <a:ext cx="97090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09A4819F-FED7-994C-B6F8-F450BDC422CA}"/>
              </a:ext>
            </a:extLst>
          </p:cNvPr>
          <p:cNvSpPr txBox="1"/>
          <p:nvPr/>
        </p:nvSpPr>
        <p:spPr>
          <a:xfrm>
            <a:off x="8442251" y="4963982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support=0</a:t>
            </a:r>
            <a:endParaRPr kumimoji="1" lang="zh-CN" altLang="en-US" sz="2000" dirty="0"/>
          </a:p>
        </p:txBody>
      </p: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164D65C-CC71-1F42-9C6F-84965F0AABB7}"/>
              </a:ext>
            </a:extLst>
          </p:cNvPr>
          <p:cNvCxnSpPr>
            <a:cxnSpLocks/>
          </p:cNvCxnSpPr>
          <p:nvPr/>
        </p:nvCxnSpPr>
        <p:spPr>
          <a:xfrm flipH="1">
            <a:off x="7365343" y="3743969"/>
            <a:ext cx="970904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4226D63-ADDF-2D48-BC93-96E04E61CA07}"/>
              </a:ext>
            </a:extLst>
          </p:cNvPr>
          <p:cNvSpPr txBox="1"/>
          <p:nvPr/>
        </p:nvSpPr>
        <p:spPr>
          <a:xfrm>
            <a:off x="8434963" y="3546154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support=3</a:t>
            </a:r>
            <a:endParaRPr kumimoji="1" lang="zh-CN" altLang="en-US" sz="2000" dirty="0"/>
          </a:p>
        </p:txBody>
      </p:sp>
      <p:graphicFrame>
        <p:nvGraphicFramePr>
          <p:cNvPr id="58" name="表格 5">
            <a:extLst>
              <a:ext uri="{FF2B5EF4-FFF2-40B4-BE49-F238E27FC236}">
                <a16:creationId xmlns:a16="http://schemas.microsoft.com/office/drawing/2014/main" id="{CD3BFC21-8B95-0E49-B899-1090B980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69097"/>
              </p:ext>
            </p:extLst>
          </p:nvPr>
        </p:nvGraphicFramePr>
        <p:xfrm>
          <a:off x="692602" y="4786565"/>
          <a:ext cx="10454528" cy="194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08">
                  <a:extLst>
                    <a:ext uri="{9D8B030D-6E8A-4147-A177-3AD203B41FA5}">
                      <a16:colId xmlns:a16="http://schemas.microsoft.com/office/drawing/2014/main" val="106499510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282609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459270810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1563846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276721031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3802405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7490119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86889260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605701297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575779346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96665177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869176243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875134619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2768926315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1920159318"/>
                    </a:ext>
                  </a:extLst>
                </a:gridCol>
                <a:gridCol w="653408">
                  <a:extLst>
                    <a:ext uri="{9D8B030D-6E8A-4147-A177-3AD203B41FA5}">
                      <a16:colId xmlns:a16="http://schemas.microsoft.com/office/drawing/2014/main" val="3288156143"/>
                    </a:ext>
                  </a:extLst>
                </a:gridCol>
              </a:tblGrid>
              <a:tr h="48621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04281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65338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913244"/>
                  </a:ext>
                </a:extLst>
              </a:tr>
              <a:tr h="4862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/>
                        <a:t>k</a:t>
                      </a:r>
                      <a:r>
                        <a:rPr lang="en-US" altLang="zh-CN" dirty="0"/>
                        <a:t>=4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✓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0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5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920766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en-US" altLang="zh-CN"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6D5DB0F-CE2A-2F4B-BC55-C8EE2355669C}"/>
              </a:ext>
            </a:extLst>
          </p:cNvPr>
          <p:cNvSpPr txBox="1"/>
          <p:nvPr/>
        </p:nvSpPr>
        <p:spPr>
          <a:xfrm>
            <a:off x="376518" y="1232298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1.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实现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k-core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算法</a:t>
            </a:r>
            <a:endParaRPr kumimoji="1" lang="zh-CN" altLang="en-US" sz="22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CF4900A-5D7C-DE49-B24F-D4362DBC2B64}"/>
              </a:ext>
            </a:extLst>
          </p:cNvPr>
          <p:cNvSpPr txBox="1"/>
          <p:nvPr/>
        </p:nvSpPr>
        <p:spPr>
          <a:xfrm>
            <a:off x="376518" y="1855969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2.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实现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k-truss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decomposition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算法</a:t>
            </a:r>
            <a:endParaRPr kumimoji="1" lang="zh-CN" altLang="en-US" sz="22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E959E90-F273-5746-8573-0733F8925A64}"/>
              </a:ext>
            </a:extLst>
          </p:cNvPr>
          <p:cNvSpPr txBox="1"/>
          <p:nvPr/>
        </p:nvSpPr>
        <p:spPr>
          <a:xfrm>
            <a:off x="376518" y="2479640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3.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数据集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+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验证程序 会发给大家</a:t>
            </a:r>
            <a:endParaRPr kumimoji="1" lang="zh-CN" altLang="en-US" sz="22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D7861C5-EC36-E540-BC50-C05C3EB77FFC}"/>
              </a:ext>
            </a:extLst>
          </p:cNvPr>
          <p:cNvSpPr txBox="1"/>
          <p:nvPr/>
        </p:nvSpPr>
        <p:spPr>
          <a:xfrm>
            <a:off x="376518" y="3103311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4.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Java/Python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均可</a:t>
            </a:r>
            <a:endParaRPr kumimoji="1" lang="zh-CN" altLang="en-US" sz="22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04B4D82-6FB0-8444-B93E-3871BBA90373}"/>
              </a:ext>
            </a:extLst>
          </p:cNvPr>
          <p:cNvSpPr txBox="1"/>
          <p:nvPr/>
        </p:nvSpPr>
        <p:spPr>
          <a:xfrm>
            <a:off x="376518" y="3726982"/>
            <a:ext cx="10940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C00000"/>
                </a:solidFill>
              </a:rPr>
              <a:t>5.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2022.9.28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日检查，有问题请联系：顾成杰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(1746271273)</a:t>
            </a:r>
            <a:r>
              <a:rPr kumimoji="1" lang="zh-CN" altLang="en-US" sz="2200" b="1" dirty="0">
                <a:solidFill>
                  <a:srgbClr val="C00000"/>
                </a:solidFill>
              </a:rPr>
              <a:t>、赵宇洋</a:t>
            </a:r>
            <a:r>
              <a:rPr kumimoji="1" lang="en-US" altLang="zh-CN" sz="2200" b="1" dirty="0">
                <a:solidFill>
                  <a:srgbClr val="C00000"/>
                </a:solidFill>
              </a:rPr>
              <a:t>(1009945932)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990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999E9AE-07D8-4A76-98E7-CEB65B81C9D8}"/>
              </a:ext>
            </a:extLst>
          </p:cNvPr>
          <p:cNvSpPr txBox="1"/>
          <p:nvPr/>
        </p:nvSpPr>
        <p:spPr>
          <a:xfrm>
            <a:off x="457199" y="381000"/>
            <a:ext cx="626632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spc="-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sz="2800" b="1" spc="-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C6685B-96CA-CC46-B48E-639A54798C4A}"/>
              </a:ext>
            </a:extLst>
          </p:cNvPr>
          <p:cNvSpPr/>
          <p:nvPr/>
        </p:nvSpPr>
        <p:spPr>
          <a:xfrm>
            <a:off x="893838" y="1641122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Event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Planning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A795F02-7728-C04B-BB28-66A573AA848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497649" y="20445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BFCBF10-4D3F-4E46-9B13-C129DE4D7E40}"/>
              </a:ext>
            </a:extLst>
          </p:cNvPr>
          <p:cNvCxnSpPr>
            <a:cxnSpLocks/>
          </p:cNvCxnSpPr>
          <p:nvPr/>
        </p:nvCxnSpPr>
        <p:spPr>
          <a:xfrm>
            <a:off x="5078563" y="1261231"/>
            <a:ext cx="0" cy="14759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81A7CB8-B43F-0249-9087-A09B04562CD0}"/>
              </a:ext>
            </a:extLst>
          </p:cNvPr>
          <p:cNvCxnSpPr>
            <a:cxnSpLocks/>
          </p:cNvCxnSpPr>
          <p:nvPr/>
        </p:nvCxnSpPr>
        <p:spPr>
          <a:xfrm>
            <a:off x="5072213" y="126881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62849F0-8984-594D-B727-41B6295A87F0}"/>
              </a:ext>
            </a:extLst>
          </p:cNvPr>
          <p:cNvSpPr txBox="1"/>
          <p:nvPr/>
        </p:nvSpPr>
        <p:spPr>
          <a:xfrm>
            <a:off x="5659477" y="1076565"/>
            <a:ext cx="5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“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close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organizers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B1B2218-5D56-4447-A172-F82D47BFB443}"/>
              </a:ext>
            </a:extLst>
          </p:cNvPr>
          <p:cNvCxnSpPr>
            <a:cxnSpLocks/>
          </p:cNvCxnSpPr>
          <p:nvPr/>
        </p:nvCxnSpPr>
        <p:spPr>
          <a:xfrm>
            <a:off x="5074141" y="1733734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DDD081C-9B3D-AB49-AA31-A326CB8F8ACA}"/>
              </a:ext>
            </a:extLst>
          </p:cNvPr>
          <p:cNvSpPr txBox="1"/>
          <p:nvPr/>
        </p:nvSpPr>
        <p:spPr>
          <a:xfrm>
            <a:off x="5659476" y="1549068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Everyone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know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sufficiently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many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party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2C0D849-C334-C645-B1D8-5E9FE2DC8E0E}"/>
              </a:ext>
            </a:extLst>
          </p:cNvPr>
          <p:cNvCxnSpPr>
            <a:cxnSpLocks/>
          </p:cNvCxnSpPr>
          <p:nvPr/>
        </p:nvCxnSpPr>
        <p:spPr>
          <a:xfrm>
            <a:off x="5078563" y="222179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A32DE3-5224-524A-8EF9-9E514A304EDD}"/>
              </a:ext>
            </a:extLst>
          </p:cNvPr>
          <p:cNvSpPr txBox="1"/>
          <p:nvPr/>
        </p:nvSpPr>
        <p:spPr>
          <a:xfrm>
            <a:off x="5659477" y="2009809"/>
            <a:ext cx="57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Graph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connected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AE12504-439D-7F4F-BAF8-AAC08AC92CFD}"/>
              </a:ext>
            </a:extLst>
          </p:cNvPr>
          <p:cNvCxnSpPr>
            <a:cxnSpLocks/>
          </p:cNvCxnSpPr>
          <p:nvPr/>
        </p:nvCxnSpPr>
        <p:spPr>
          <a:xfrm>
            <a:off x="5078563" y="2737189"/>
            <a:ext cx="5809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5758FFE-00A3-954D-A5D3-466CCCA8AEA5}"/>
              </a:ext>
            </a:extLst>
          </p:cNvPr>
          <p:cNvSpPr txBox="1"/>
          <p:nvPr/>
        </p:nvSpPr>
        <p:spPr>
          <a:xfrm>
            <a:off x="5659477" y="2513624"/>
            <a:ext cx="619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#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participants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not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be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small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or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too</a:t>
            </a:r>
            <a:r>
              <a:rPr kumimoji="1" lang="zh-CN" altLang="en-US" sz="1800" b="1" dirty="0">
                <a:solidFill>
                  <a:srgbClr val="7030A0"/>
                </a:solidFill>
              </a:rPr>
              <a:t> </a:t>
            </a:r>
            <a:r>
              <a:rPr kumimoji="1" lang="en-US" altLang="zh-CN" sz="1800" b="1" dirty="0">
                <a:solidFill>
                  <a:srgbClr val="7030A0"/>
                </a:solidFill>
              </a:rPr>
              <a:t>large</a:t>
            </a:r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126E7695-C970-2A45-82E1-8ECCD882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26" y="4046203"/>
            <a:ext cx="2891084" cy="21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E135FF2-4817-1D49-8AF6-57CFAD563A2A}"/>
              </a:ext>
            </a:extLst>
          </p:cNvPr>
          <p:cNvSpPr/>
          <p:nvPr/>
        </p:nvSpPr>
        <p:spPr>
          <a:xfrm>
            <a:off x="893838" y="3082445"/>
            <a:ext cx="3603811" cy="80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Biological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data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analysis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D0622D-8BF6-774C-B00A-4D0F5DB6AF61}"/>
              </a:ext>
            </a:extLst>
          </p:cNvPr>
          <p:cNvSpPr txBox="1"/>
          <p:nvPr/>
        </p:nvSpPr>
        <p:spPr>
          <a:xfrm>
            <a:off x="594258" y="6205403"/>
            <a:ext cx="43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/>
              <a:t>寻找基因社区，揭示隐藏疾病的内在联系</a:t>
            </a:r>
          </a:p>
        </p:txBody>
      </p:sp>
      <p:pic>
        <p:nvPicPr>
          <p:cNvPr id="10244" name="Picture 4" descr="See the source image">
            <a:extLst>
              <a:ext uri="{FF2B5EF4-FFF2-40B4-BE49-F238E27FC236}">
                <a16:creationId xmlns:a16="http://schemas.microsoft.com/office/drawing/2014/main" id="{43851830-5C32-0A47-B910-C05499A4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38446">
            <a:off x="143267" y="4653504"/>
            <a:ext cx="758135" cy="4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3507B09-2459-B442-813C-147DD1B092ED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683867" y="4944645"/>
            <a:ext cx="672959" cy="16958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New New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A63"/>
      </a:accent1>
      <a:accent2>
        <a:srgbClr val="44749D"/>
      </a:accent2>
      <a:accent3>
        <a:srgbClr val="71634A"/>
      </a:accent3>
      <a:accent4>
        <a:srgbClr val="A49375"/>
      </a:accent4>
      <a:accent5>
        <a:srgbClr val="464238"/>
      </a:accent5>
      <a:accent6>
        <a:srgbClr val="172735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3112</TotalTime>
  <Words>4113</Words>
  <Application>Microsoft Macintosh PowerPoint</Application>
  <PresentationFormat>宽屏</PresentationFormat>
  <Paragraphs>2174</Paragraphs>
  <Slides>81</Slides>
  <Notes>81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95" baseType="lpstr">
      <vt:lpstr>华文楷体</vt:lpstr>
      <vt:lpstr>华文行楷</vt:lpstr>
      <vt:lpstr>微软雅黑</vt:lpstr>
      <vt:lpstr>Montserrat-Bold</vt:lpstr>
      <vt:lpstr>Arial</vt:lpstr>
      <vt:lpstr>Calibri</vt:lpstr>
      <vt:lpstr>Cambria Math</vt:lpstr>
      <vt:lpstr>Montserrat Medium</vt:lpstr>
      <vt:lpstr>Open Sans</vt:lpstr>
      <vt:lpstr>Source Sans Pro</vt:lpstr>
      <vt:lpstr>Times New Roman</vt:lpstr>
      <vt:lpstr>Wingdings</vt:lpstr>
      <vt:lpstr>Office Theme</vt:lpstr>
      <vt:lpstr>1_B&amp;D-Powerpoint Template_16x9</vt:lpstr>
      <vt:lpstr>Preliminary of Community Search and Core/Truss Decomposition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</dc:title>
  <dc:creator>ADMIN</dc:creator>
  <cp:lastModifiedBy>lsswyx@gmail.com</cp:lastModifiedBy>
  <cp:revision>1972</cp:revision>
  <dcterms:created xsi:type="dcterms:W3CDTF">2021-04-28T06:54:15Z</dcterms:created>
  <dcterms:modified xsi:type="dcterms:W3CDTF">2022-09-20T23:54:53Z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